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ED6902-22AC-4CA7-9811-1E28DA7CB860}"/>
              </a:ext>
            </a:extLst>
          </p:cNvPr>
          <p:cNvGrpSpPr/>
          <p:nvPr/>
        </p:nvGrpSpPr>
        <p:grpSpPr>
          <a:xfrm>
            <a:off x="2252700" y="859736"/>
            <a:ext cx="1629386" cy="1629384"/>
            <a:chOff x="5997500" y="4575244"/>
            <a:chExt cx="1629386" cy="162938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64896C1-E394-4636-A27F-63FBFE2D89C0}"/>
                </a:ext>
              </a:extLst>
            </p:cNvPr>
            <p:cNvSpPr/>
            <p:nvPr/>
          </p:nvSpPr>
          <p:spPr bwMode="auto">
            <a:xfrm>
              <a:off x="5997500" y="4575244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89981C8-DD92-4DCA-A41F-63116D38B181}"/>
                </a:ext>
              </a:extLst>
            </p:cNvPr>
            <p:cNvSpPr/>
            <p:nvPr/>
          </p:nvSpPr>
          <p:spPr bwMode="auto">
            <a:xfrm>
              <a:off x="6107684" y="4686058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22D500F-43B2-4C10-B8C7-117EFAD82B92}"/>
                </a:ext>
              </a:extLst>
            </p:cNvPr>
            <p:cNvSpPr/>
            <p:nvPr/>
          </p:nvSpPr>
          <p:spPr bwMode="auto">
            <a:xfrm>
              <a:off x="6136062" y="4801982"/>
              <a:ext cx="1345826" cy="1173438"/>
            </a:xfrm>
            <a:custGeom>
              <a:avLst/>
              <a:gdLst>
                <a:gd name="connsiteX0" fmla="*/ 743057 w 1468240"/>
                <a:gd name="connsiteY0" fmla="*/ 989442 h 1280172"/>
                <a:gd name="connsiteX1" fmla="*/ 888422 w 1468240"/>
                <a:gd name="connsiteY1" fmla="*/ 1134807 h 1280172"/>
                <a:gd name="connsiteX2" fmla="*/ 743057 w 1468240"/>
                <a:gd name="connsiteY2" fmla="*/ 1280172 h 1280172"/>
                <a:gd name="connsiteX3" fmla="*/ 597692 w 1468240"/>
                <a:gd name="connsiteY3" fmla="*/ 1134807 h 1280172"/>
                <a:gd name="connsiteX4" fmla="*/ 743057 w 1468240"/>
                <a:gd name="connsiteY4" fmla="*/ 989442 h 1280172"/>
                <a:gd name="connsiteX5" fmla="*/ 108553 w 1468240"/>
                <a:gd name="connsiteY5" fmla="*/ 755832 h 1280172"/>
                <a:gd name="connsiteX6" fmla="*/ 163943 w 1468240"/>
                <a:gd name="connsiteY6" fmla="*/ 774010 h 1280172"/>
                <a:gd name="connsiteX7" fmla="*/ 213421 w 1468240"/>
                <a:gd name="connsiteY7" fmla="*/ 849697 h 1280172"/>
                <a:gd name="connsiteX8" fmla="*/ 123135 w 1468240"/>
                <a:gd name="connsiteY8" fmla="*/ 844691 h 1280172"/>
                <a:gd name="connsiteX9" fmla="*/ 73657 w 1468240"/>
                <a:gd name="connsiteY9" fmla="*/ 769005 h 1280172"/>
                <a:gd name="connsiteX10" fmla="*/ 108553 w 1468240"/>
                <a:gd name="connsiteY10" fmla="*/ 755832 h 1280172"/>
                <a:gd name="connsiteX11" fmla="*/ 339536 w 1468240"/>
                <a:gd name="connsiteY11" fmla="*/ 711255 h 1280172"/>
                <a:gd name="connsiteX12" fmla="*/ 394926 w 1468240"/>
                <a:gd name="connsiteY12" fmla="*/ 729433 h 1280172"/>
                <a:gd name="connsiteX13" fmla="*/ 444404 w 1468240"/>
                <a:gd name="connsiteY13" fmla="*/ 805121 h 1280172"/>
                <a:gd name="connsiteX14" fmla="*/ 354118 w 1468240"/>
                <a:gd name="connsiteY14" fmla="*/ 800115 h 1280172"/>
                <a:gd name="connsiteX15" fmla="*/ 304640 w 1468240"/>
                <a:gd name="connsiteY15" fmla="*/ 724428 h 1280172"/>
                <a:gd name="connsiteX16" fmla="*/ 339536 w 1468240"/>
                <a:gd name="connsiteY16" fmla="*/ 711255 h 1280172"/>
                <a:gd name="connsiteX17" fmla="*/ 759033 w 1468240"/>
                <a:gd name="connsiteY17" fmla="*/ 641684 h 1280172"/>
                <a:gd name="connsiteX18" fmla="*/ 725396 w 1468240"/>
                <a:gd name="connsiteY18" fmla="*/ 776230 h 1280172"/>
                <a:gd name="connsiteX19" fmla="*/ 543882 w 1468240"/>
                <a:gd name="connsiteY19" fmla="*/ 776230 h 1280172"/>
                <a:gd name="connsiteX20" fmla="*/ 527485 w 1468240"/>
                <a:gd name="connsiteY20" fmla="*/ 779541 h 1280172"/>
                <a:gd name="connsiteX21" fmla="*/ 533814 w 1468240"/>
                <a:gd name="connsiteY21" fmla="*/ 752115 h 1280172"/>
                <a:gd name="connsiteX22" fmla="*/ 616613 w 1468240"/>
                <a:gd name="connsiteY22" fmla="*/ 692278 h 1280172"/>
                <a:gd name="connsiteX23" fmla="*/ 642515 w 1468240"/>
                <a:gd name="connsiteY23" fmla="*/ 688852 h 1280172"/>
                <a:gd name="connsiteX24" fmla="*/ 663192 w 1468240"/>
                <a:gd name="connsiteY24" fmla="*/ 668758 h 1280172"/>
                <a:gd name="connsiteX25" fmla="*/ 709708 w 1468240"/>
                <a:gd name="connsiteY25" fmla="*/ 648209 h 1280172"/>
                <a:gd name="connsiteX26" fmla="*/ 886249 w 1468240"/>
                <a:gd name="connsiteY26" fmla="*/ 489392 h 1280172"/>
                <a:gd name="connsiteX27" fmla="*/ 809600 w 1468240"/>
                <a:gd name="connsiteY27" fmla="*/ 795986 h 1280172"/>
                <a:gd name="connsiteX28" fmla="*/ 1199033 w 1468240"/>
                <a:gd name="connsiteY28" fmla="*/ 795986 h 1280172"/>
                <a:gd name="connsiteX29" fmla="*/ 1199033 w 1468240"/>
                <a:gd name="connsiteY29" fmla="*/ 489392 h 1280172"/>
                <a:gd name="connsiteX30" fmla="*/ 14372 w 1468240"/>
                <a:gd name="connsiteY30" fmla="*/ 467944 h 1280172"/>
                <a:gd name="connsiteX31" fmla="*/ 31870 w 1468240"/>
                <a:gd name="connsiteY31" fmla="*/ 475797 h 1280172"/>
                <a:gd name="connsiteX32" fmla="*/ 81347 w 1468240"/>
                <a:gd name="connsiteY32" fmla="*/ 551484 h 1280172"/>
                <a:gd name="connsiteX33" fmla="*/ 19867 w 1468240"/>
                <a:gd name="connsiteY33" fmla="*/ 559406 h 1280172"/>
                <a:gd name="connsiteX34" fmla="*/ 0 w 1468240"/>
                <a:gd name="connsiteY34" fmla="*/ 550490 h 1280172"/>
                <a:gd name="connsiteX35" fmla="*/ 5411 w 1468240"/>
                <a:gd name="connsiteY35" fmla="*/ 496809 h 1280172"/>
                <a:gd name="connsiteX36" fmla="*/ 274084 w 1468240"/>
                <a:gd name="connsiteY36" fmla="*/ 457619 h 1280172"/>
                <a:gd name="connsiteX37" fmla="*/ 329474 w 1468240"/>
                <a:gd name="connsiteY37" fmla="*/ 475797 h 1280172"/>
                <a:gd name="connsiteX38" fmla="*/ 378952 w 1468240"/>
                <a:gd name="connsiteY38" fmla="*/ 551484 h 1280172"/>
                <a:gd name="connsiteX39" fmla="*/ 288666 w 1468240"/>
                <a:gd name="connsiteY39" fmla="*/ 546479 h 1280172"/>
                <a:gd name="connsiteX40" fmla="*/ 239188 w 1468240"/>
                <a:gd name="connsiteY40" fmla="*/ 470792 h 1280172"/>
                <a:gd name="connsiteX41" fmla="*/ 274084 w 1468240"/>
                <a:gd name="connsiteY41" fmla="*/ 457619 h 1280172"/>
                <a:gd name="connsiteX42" fmla="*/ 832245 w 1468240"/>
                <a:gd name="connsiteY42" fmla="*/ 435451 h 1280172"/>
                <a:gd name="connsiteX43" fmla="*/ 1449021 w 1468240"/>
                <a:gd name="connsiteY43" fmla="*/ 435451 h 1280172"/>
                <a:gd name="connsiteX44" fmla="*/ 1465765 w 1468240"/>
                <a:gd name="connsiteY44" fmla="*/ 489392 h 1280172"/>
                <a:gd name="connsiteX45" fmla="*/ 1275142 w 1468240"/>
                <a:gd name="connsiteY45" fmla="*/ 489392 h 1280172"/>
                <a:gd name="connsiteX46" fmla="*/ 1275142 w 1468240"/>
                <a:gd name="connsiteY46" fmla="*/ 795986 h 1280172"/>
                <a:gd name="connsiteX47" fmla="*/ 1468240 w 1468240"/>
                <a:gd name="connsiteY47" fmla="*/ 795986 h 1280172"/>
                <a:gd name="connsiteX48" fmla="*/ 1468067 w 1468240"/>
                <a:gd name="connsiteY48" fmla="*/ 797698 h 1280172"/>
                <a:gd name="connsiteX49" fmla="*/ 1355744 w 1468240"/>
                <a:gd name="connsiteY49" fmla="*/ 1064625 h 1280172"/>
                <a:gd name="connsiteX50" fmla="*/ 1282210 w 1468240"/>
                <a:gd name="connsiteY50" fmla="*/ 1153749 h 1280172"/>
                <a:gd name="connsiteX51" fmla="*/ 921804 w 1468240"/>
                <a:gd name="connsiteY51" fmla="*/ 1153749 h 1280172"/>
                <a:gd name="connsiteX52" fmla="*/ 925628 w 1468240"/>
                <a:gd name="connsiteY52" fmla="*/ 1134807 h 1280172"/>
                <a:gd name="connsiteX53" fmla="*/ 743057 w 1468240"/>
                <a:gd name="connsiteY53" fmla="*/ 952237 h 1280172"/>
                <a:gd name="connsiteX54" fmla="*/ 560485 w 1468240"/>
                <a:gd name="connsiteY54" fmla="*/ 1134807 h 1280172"/>
                <a:gd name="connsiteX55" fmla="*/ 564310 w 1468240"/>
                <a:gd name="connsiteY55" fmla="*/ 1153749 h 1280172"/>
                <a:gd name="connsiteX56" fmla="*/ 449613 w 1468240"/>
                <a:gd name="connsiteY56" fmla="*/ 1153749 h 1280172"/>
                <a:gd name="connsiteX57" fmla="*/ 437226 w 1468240"/>
                <a:gd name="connsiteY57" fmla="*/ 1141363 h 1280172"/>
                <a:gd name="connsiteX58" fmla="*/ 437226 w 1468240"/>
                <a:gd name="connsiteY58" fmla="*/ 1069013 h 1280172"/>
                <a:gd name="connsiteX59" fmla="*/ 467799 w 1468240"/>
                <a:gd name="connsiteY59" fmla="*/ 1038441 h 1280172"/>
                <a:gd name="connsiteX60" fmla="*/ 470575 w 1468240"/>
                <a:gd name="connsiteY60" fmla="*/ 1038441 h 1280172"/>
                <a:gd name="connsiteX61" fmla="*/ 470575 w 1468240"/>
                <a:gd name="connsiteY61" fmla="*/ 886009 h 1280172"/>
                <a:gd name="connsiteX62" fmla="*/ 560598 w 1468240"/>
                <a:gd name="connsiteY62" fmla="*/ 795986 h 1280172"/>
                <a:gd name="connsiteX63" fmla="*/ 742112 w 1468240"/>
                <a:gd name="connsiteY63" fmla="*/ 795986 h 1280172"/>
                <a:gd name="connsiteX64" fmla="*/ 560171 w 1468240"/>
                <a:gd name="connsiteY64" fmla="*/ 427222 h 1280172"/>
                <a:gd name="connsiteX65" fmla="*/ 615561 w 1468240"/>
                <a:gd name="connsiteY65" fmla="*/ 445400 h 1280172"/>
                <a:gd name="connsiteX66" fmla="*/ 665039 w 1468240"/>
                <a:gd name="connsiteY66" fmla="*/ 521087 h 1280172"/>
                <a:gd name="connsiteX67" fmla="*/ 574753 w 1468240"/>
                <a:gd name="connsiteY67" fmla="*/ 516081 h 1280172"/>
                <a:gd name="connsiteX68" fmla="*/ 525275 w 1468240"/>
                <a:gd name="connsiteY68" fmla="*/ 440395 h 1280172"/>
                <a:gd name="connsiteX69" fmla="*/ 560171 w 1468240"/>
                <a:gd name="connsiteY69" fmla="*/ 427222 h 1280172"/>
                <a:gd name="connsiteX70" fmla="*/ 1232566 w 1468240"/>
                <a:gd name="connsiteY70" fmla="*/ 299960 h 1280172"/>
                <a:gd name="connsiteX71" fmla="*/ 1382840 w 1468240"/>
                <a:gd name="connsiteY71" fmla="*/ 328044 h 1280172"/>
                <a:gd name="connsiteX72" fmla="*/ 1413091 w 1468240"/>
                <a:gd name="connsiteY72" fmla="*/ 348288 h 1280172"/>
                <a:gd name="connsiteX73" fmla="*/ 1420373 w 1468240"/>
                <a:gd name="connsiteY73" fmla="*/ 348952 h 1280172"/>
                <a:gd name="connsiteX74" fmla="*/ 1424570 w 1468240"/>
                <a:gd name="connsiteY74" fmla="*/ 356684 h 1280172"/>
                <a:gd name="connsiteX75" fmla="*/ 1443079 w 1468240"/>
                <a:gd name="connsiteY75" fmla="*/ 416311 h 1280172"/>
                <a:gd name="connsiteX76" fmla="*/ 892761 w 1468240"/>
                <a:gd name="connsiteY76" fmla="*/ 416311 h 1280172"/>
                <a:gd name="connsiteX77" fmla="*/ 894406 w 1468240"/>
                <a:gd name="connsiteY77" fmla="*/ 411401 h 1280172"/>
                <a:gd name="connsiteX78" fmla="*/ 1014650 w 1468240"/>
                <a:gd name="connsiteY78" fmla="*/ 351565 h 1280172"/>
                <a:gd name="connsiteX79" fmla="*/ 1052264 w 1468240"/>
                <a:gd name="connsiteY79" fmla="*/ 348138 h 1280172"/>
                <a:gd name="connsiteX80" fmla="*/ 1082291 w 1468240"/>
                <a:gd name="connsiteY80" fmla="*/ 328044 h 1280172"/>
                <a:gd name="connsiteX81" fmla="*/ 1232566 w 1468240"/>
                <a:gd name="connsiteY81" fmla="*/ 299960 h 1280172"/>
                <a:gd name="connsiteX82" fmla="*/ 113167 w 1468240"/>
                <a:gd name="connsiteY82" fmla="*/ 238297 h 1280172"/>
                <a:gd name="connsiteX83" fmla="*/ 155280 w 1468240"/>
                <a:gd name="connsiteY83" fmla="*/ 275991 h 1280172"/>
                <a:gd name="connsiteX84" fmla="*/ 161320 w 1468240"/>
                <a:gd name="connsiteY84" fmla="*/ 312798 h 1280172"/>
                <a:gd name="connsiteX85" fmla="*/ 99840 w 1468240"/>
                <a:gd name="connsiteY85" fmla="*/ 320720 h 1280172"/>
                <a:gd name="connsiteX86" fmla="*/ 74582 w 1468240"/>
                <a:gd name="connsiteY86" fmla="*/ 309385 h 1280172"/>
                <a:gd name="connsiteX87" fmla="*/ 650457 w 1468240"/>
                <a:gd name="connsiteY87" fmla="*/ 235154 h 1280172"/>
                <a:gd name="connsiteX88" fmla="*/ 705847 w 1468240"/>
                <a:gd name="connsiteY88" fmla="*/ 253332 h 1280172"/>
                <a:gd name="connsiteX89" fmla="*/ 755325 w 1468240"/>
                <a:gd name="connsiteY89" fmla="*/ 329019 h 1280172"/>
                <a:gd name="connsiteX90" fmla="*/ 665039 w 1468240"/>
                <a:gd name="connsiteY90" fmla="*/ 324014 h 1280172"/>
                <a:gd name="connsiteX91" fmla="*/ 615562 w 1468240"/>
                <a:gd name="connsiteY91" fmla="*/ 248326 h 1280172"/>
                <a:gd name="connsiteX92" fmla="*/ 650457 w 1468240"/>
                <a:gd name="connsiteY92" fmla="*/ 235154 h 1280172"/>
                <a:gd name="connsiteX93" fmla="*/ 324172 w 1468240"/>
                <a:gd name="connsiteY93" fmla="*/ 154242 h 1280172"/>
                <a:gd name="connsiteX94" fmla="*/ 379562 w 1468240"/>
                <a:gd name="connsiteY94" fmla="*/ 172420 h 1280172"/>
                <a:gd name="connsiteX95" fmla="*/ 429039 w 1468240"/>
                <a:gd name="connsiteY95" fmla="*/ 248107 h 1280172"/>
                <a:gd name="connsiteX96" fmla="*/ 338754 w 1468240"/>
                <a:gd name="connsiteY96" fmla="*/ 243102 h 1280172"/>
                <a:gd name="connsiteX97" fmla="*/ 289275 w 1468240"/>
                <a:gd name="connsiteY97" fmla="*/ 167415 h 1280172"/>
                <a:gd name="connsiteX98" fmla="*/ 324172 w 1468240"/>
                <a:gd name="connsiteY98" fmla="*/ 154242 h 1280172"/>
                <a:gd name="connsiteX99" fmla="*/ 520782 w 1468240"/>
                <a:gd name="connsiteY99" fmla="*/ 118 h 1280172"/>
                <a:gd name="connsiteX100" fmla="*/ 576172 w 1468240"/>
                <a:gd name="connsiteY100" fmla="*/ 18296 h 1280172"/>
                <a:gd name="connsiteX101" fmla="*/ 625650 w 1468240"/>
                <a:gd name="connsiteY101" fmla="*/ 93983 h 1280172"/>
                <a:gd name="connsiteX102" fmla="*/ 535364 w 1468240"/>
                <a:gd name="connsiteY102" fmla="*/ 88978 h 1280172"/>
                <a:gd name="connsiteX103" fmla="*/ 485886 w 1468240"/>
                <a:gd name="connsiteY103" fmla="*/ 13290 h 1280172"/>
                <a:gd name="connsiteX104" fmla="*/ 520782 w 1468240"/>
                <a:gd name="connsiteY104" fmla="*/ 118 h 128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468240" h="1280172">
                  <a:moveTo>
                    <a:pt x="743057" y="989442"/>
                  </a:moveTo>
                  <a:cubicBezTo>
                    <a:pt x="823340" y="989442"/>
                    <a:pt x="888422" y="1054524"/>
                    <a:pt x="888422" y="1134807"/>
                  </a:cubicBezTo>
                  <a:cubicBezTo>
                    <a:pt x="888422" y="1215090"/>
                    <a:pt x="823340" y="1280172"/>
                    <a:pt x="743057" y="1280172"/>
                  </a:cubicBezTo>
                  <a:cubicBezTo>
                    <a:pt x="662774" y="1280172"/>
                    <a:pt x="597692" y="1215090"/>
                    <a:pt x="597692" y="1134807"/>
                  </a:cubicBezTo>
                  <a:cubicBezTo>
                    <a:pt x="597692" y="1054524"/>
                    <a:pt x="662774" y="989442"/>
                    <a:pt x="743057" y="989442"/>
                  </a:cubicBezTo>
                  <a:close/>
                  <a:moveTo>
                    <a:pt x="108553" y="755832"/>
                  </a:moveTo>
                  <a:cubicBezTo>
                    <a:pt x="124891" y="756738"/>
                    <a:pt x="144646" y="762869"/>
                    <a:pt x="163943" y="774010"/>
                  </a:cubicBezTo>
                  <a:cubicBezTo>
                    <a:pt x="202538" y="796292"/>
                    <a:pt x="224689" y="830179"/>
                    <a:pt x="213421" y="849697"/>
                  </a:cubicBezTo>
                  <a:cubicBezTo>
                    <a:pt x="202152" y="869215"/>
                    <a:pt x="161730" y="866974"/>
                    <a:pt x="123135" y="844691"/>
                  </a:cubicBezTo>
                  <a:cubicBezTo>
                    <a:pt x="84540" y="822409"/>
                    <a:pt x="62388" y="788522"/>
                    <a:pt x="73657" y="769005"/>
                  </a:cubicBezTo>
                  <a:cubicBezTo>
                    <a:pt x="79291" y="759245"/>
                    <a:pt x="92214" y="754926"/>
                    <a:pt x="108553" y="755832"/>
                  </a:cubicBezTo>
                  <a:close/>
                  <a:moveTo>
                    <a:pt x="339536" y="711255"/>
                  </a:moveTo>
                  <a:cubicBezTo>
                    <a:pt x="355874" y="712161"/>
                    <a:pt x="375629" y="718292"/>
                    <a:pt x="394926" y="729433"/>
                  </a:cubicBezTo>
                  <a:cubicBezTo>
                    <a:pt x="433521" y="751716"/>
                    <a:pt x="455673" y="785603"/>
                    <a:pt x="444404" y="805121"/>
                  </a:cubicBezTo>
                  <a:cubicBezTo>
                    <a:pt x="433135" y="824638"/>
                    <a:pt x="392713" y="822398"/>
                    <a:pt x="354118" y="800115"/>
                  </a:cubicBezTo>
                  <a:cubicBezTo>
                    <a:pt x="315523" y="777832"/>
                    <a:pt x="293371" y="743946"/>
                    <a:pt x="304640" y="724428"/>
                  </a:cubicBezTo>
                  <a:cubicBezTo>
                    <a:pt x="310274" y="714669"/>
                    <a:pt x="323197" y="710350"/>
                    <a:pt x="339536" y="711255"/>
                  </a:cubicBezTo>
                  <a:close/>
                  <a:moveTo>
                    <a:pt x="759033" y="641684"/>
                  </a:moveTo>
                  <a:lnTo>
                    <a:pt x="725396" y="776230"/>
                  </a:lnTo>
                  <a:lnTo>
                    <a:pt x="543882" y="776230"/>
                  </a:lnTo>
                  <a:lnTo>
                    <a:pt x="527485" y="779541"/>
                  </a:lnTo>
                  <a:lnTo>
                    <a:pt x="533814" y="752115"/>
                  </a:lnTo>
                  <a:cubicBezTo>
                    <a:pt x="546641" y="725093"/>
                    <a:pt x="577221" y="703195"/>
                    <a:pt x="616613" y="692278"/>
                  </a:cubicBezTo>
                  <a:lnTo>
                    <a:pt x="642515" y="688852"/>
                  </a:lnTo>
                  <a:lnTo>
                    <a:pt x="663192" y="668758"/>
                  </a:lnTo>
                  <a:cubicBezTo>
                    <a:pt x="676433" y="660082"/>
                    <a:pt x="692200" y="653061"/>
                    <a:pt x="709708" y="648209"/>
                  </a:cubicBezTo>
                  <a:close/>
                  <a:moveTo>
                    <a:pt x="886249" y="489392"/>
                  </a:moveTo>
                  <a:lnTo>
                    <a:pt x="809600" y="795986"/>
                  </a:lnTo>
                  <a:lnTo>
                    <a:pt x="1199033" y="795986"/>
                  </a:lnTo>
                  <a:lnTo>
                    <a:pt x="1199033" y="489392"/>
                  </a:lnTo>
                  <a:close/>
                  <a:moveTo>
                    <a:pt x="14372" y="467944"/>
                  </a:moveTo>
                  <a:lnTo>
                    <a:pt x="31870" y="475797"/>
                  </a:lnTo>
                  <a:cubicBezTo>
                    <a:pt x="70465" y="498080"/>
                    <a:pt x="92616" y="531966"/>
                    <a:pt x="81347" y="551484"/>
                  </a:cubicBezTo>
                  <a:cubicBezTo>
                    <a:pt x="72896" y="566122"/>
                    <a:pt x="48046" y="568522"/>
                    <a:pt x="19867" y="559406"/>
                  </a:cubicBezTo>
                  <a:lnTo>
                    <a:pt x="0" y="550490"/>
                  </a:lnTo>
                  <a:lnTo>
                    <a:pt x="5411" y="496809"/>
                  </a:lnTo>
                  <a:close/>
                  <a:moveTo>
                    <a:pt x="274084" y="457619"/>
                  </a:moveTo>
                  <a:cubicBezTo>
                    <a:pt x="290422" y="458525"/>
                    <a:pt x="310177" y="464656"/>
                    <a:pt x="329474" y="475797"/>
                  </a:cubicBezTo>
                  <a:cubicBezTo>
                    <a:pt x="368069" y="498080"/>
                    <a:pt x="390220" y="531966"/>
                    <a:pt x="378952" y="551484"/>
                  </a:cubicBezTo>
                  <a:cubicBezTo>
                    <a:pt x="367683" y="571002"/>
                    <a:pt x="327261" y="568761"/>
                    <a:pt x="288666" y="546479"/>
                  </a:cubicBezTo>
                  <a:cubicBezTo>
                    <a:pt x="250071" y="524196"/>
                    <a:pt x="227919" y="490309"/>
                    <a:pt x="239188" y="470792"/>
                  </a:cubicBezTo>
                  <a:cubicBezTo>
                    <a:pt x="244822" y="461033"/>
                    <a:pt x="257745" y="456713"/>
                    <a:pt x="274084" y="457619"/>
                  </a:cubicBezTo>
                  <a:close/>
                  <a:moveTo>
                    <a:pt x="832245" y="435451"/>
                  </a:moveTo>
                  <a:lnTo>
                    <a:pt x="1449021" y="435451"/>
                  </a:lnTo>
                  <a:lnTo>
                    <a:pt x="1465765" y="489392"/>
                  </a:lnTo>
                  <a:lnTo>
                    <a:pt x="1275142" y="489392"/>
                  </a:lnTo>
                  <a:lnTo>
                    <a:pt x="1275142" y="795986"/>
                  </a:lnTo>
                  <a:lnTo>
                    <a:pt x="1468240" y="795986"/>
                  </a:lnTo>
                  <a:lnTo>
                    <a:pt x="1468067" y="797698"/>
                  </a:lnTo>
                  <a:cubicBezTo>
                    <a:pt x="1448179" y="894888"/>
                    <a:pt x="1409404" y="985197"/>
                    <a:pt x="1355744" y="1064625"/>
                  </a:cubicBezTo>
                  <a:lnTo>
                    <a:pt x="1282210" y="1153749"/>
                  </a:lnTo>
                  <a:lnTo>
                    <a:pt x="921804" y="1153749"/>
                  </a:lnTo>
                  <a:lnTo>
                    <a:pt x="925628" y="1134807"/>
                  </a:lnTo>
                  <a:cubicBezTo>
                    <a:pt x="925628" y="1033977"/>
                    <a:pt x="843888" y="952237"/>
                    <a:pt x="743057" y="952237"/>
                  </a:cubicBezTo>
                  <a:cubicBezTo>
                    <a:pt x="642225" y="952237"/>
                    <a:pt x="560485" y="1033977"/>
                    <a:pt x="560485" y="1134807"/>
                  </a:cubicBezTo>
                  <a:lnTo>
                    <a:pt x="564310" y="1153749"/>
                  </a:lnTo>
                  <a:lnTo>
                    <a:pt x="449613" y="1153749"/>
                  </a:lnTo>
                  <a:cubicBezTo>
                    <a:pt x="442772" y="1153749"/>
                    <a:pt x="437226" y="1148203"/>
                    <a:pt x="437226" y="1141363"/>
                  </a:cubicBezTo>
                  <a:lnTo>
                    <a:pt x="437226" y="1069013"/>
                  </a:lnTo>
                  <a:cubicBezTo>
                    <a:pt x="437226" y="1052129"/>
                    <a:pt x="450914" y="1038441"/>
                    <a:pt x="467799" y="1038441"/>
                  </a:cubicBezTo>
                  <a:lnTo>
                    <a:pt x="470575" y="1038441"/>
                  </a:lnTo>
                  <a:lnTo>
                    <a:pt x="470575" y="886009"/>
                  </a:lnTo>
                  <a:cubicBezTo>
                    <a:pt x="470575" y="836291"/>
                    <a:pt x="510880" y="795986"/>
                    <a:pt x="560598" y="795986"/>
                  </a:cubicBezTo>
                  <a:lnTo>
                    <a:pt x="742112" y="795986"/>
                  </a:lnTo>
                  <a:close/>
                  <a:moveTo>
                    <a:pt x="560171" y="427222"/>
                  </a:moveTo>
                  <a:cubicBezTo>
                    <a:pt x="576509" y="428127"/>
                    <a:pt x="596263" y="434258"/>
                    <a:pt x="615561" y="445400"/>
                  </a:cubicBezTo>
                  <a:cubicBezTo>
                    <a:pt x="654156" y="467682"/>
                    <a:pt x="676308" y="501569"/>
                    <a:pt x="665039" y="521087"/>
                  </a:cubicBezTo>
                  <a:cubicBezTo>
                    <a:pt x="653770" y="540605"/>
                    <a:pt x="613348" y="538364"/>
                    <a:pt x="574753" y="516081"/>
                  </a:cubicBezTo>
                  <a:cubicBezTo>
                    <a:pt x="536158" y="493799"/>
                    <a:pt x="514007" y="459912"/>
                    <a:pt x="525275" y="440395"/>
                  </a:cubicBezTo>
                  <a:cubicBezTo>
                    <a:pt x="530910" y="430635"/>
                    <a:pt x="543832" y="426316"/>
                    <a:pt x="560171" y="427222"/>
                  </a:cubicBezTo>
                  <a:close/>
                  <a:moveTo>
                    <a:pt x="1232566" y="299960"/>
                  </a:moveTo>
                  <a:cubicBezTo>
                    <a:pt x="1291251" y="299960"/>
                    <a:pt x="1344382" y="310693"/>
                    <a:pt x="1382840" y="328044"/>
                  </a:cubicBezTo>
                  <a:lnTo>
                    <a:pt x="1413091" y="348288"/>
                  </a:lnTo>
                  <a:lnTo>
                    <a:pt x="1420373" y="348952"/>
                  </a:lnTo>
                  <a:lnTo>
                    <a:pt x="1424570" y="356684"/>
                  </a:lnTo>
                  <a:lnTo>
                    <a:pt x="1443079" y="416311"/>
                  </a:lnTo>
                  <a:lnTo>
                    <a:pt x="892761" y="416311"/>
                  </a:lnTo>
                  <a:lnTo>
                    <a:pt x="894406" y="411401"/>
                  </a:lnTo>
                  <a:cubicBezTo>
                    <a:pt x="913035" y="384380"/>
                    <a:pt x="957443" y="362482"/>
                    <a:pt x="1014650" y="351565"/>
                  </a:cubicBezTo>
                  <a:lnTo>
                    <a:pt x="1052264" y="348138"/>
                  </a:lnTo>
                  <a:lnTo>
                    <a:pt x="1082291" y="328044"/>
                  </a:lnTo>
                  <a:cubicBezTo>
                    <a:pt x="1120750" y="310693"/>
                    <a:pt x="1173879" y="299960"/>
                    <a:pt x="1232566" y="299960"/>
                  </a:cubicBezTo>
                  <a:close/>
                  <a:moveTo>
                    <a:pt x="113167" y="238297"/>
                  </a:moveTo>
                  <a:lnTo>
                    <a:pt x="155280" y="275991"/>
                  </a:lnTo>
                  <a:cubicBezTo>
                    <a:pt x="164234" y="289688"/>
                    <a:pt x="166955" y="303039"/>
                    <a:pt x="161320" y="312798"/>
                  </a:cubicBezTo>
                  <a:cubicBezTo>
                    <a:pt x="152869" y="327437"/>
                    <a:pt x="128019" y="329836"/>
                    <a:pt x="99840" y="320720"/>
                  </a:cubicBezTo>
                  <a:lnTo>
                    <a:pt x="74582" y="309385"/>
                  </a:lnTo>
                  <a:close/>
                  <a:moveTo>
                    <a:pt x="650457" y="235154"/>
                  </a:moveTo>
                  <a:cubicBezTo>
                    <a:pt x="666795" y="236059"/>
                    <a:pt x="686550" y="242190"/>
                    <a:pt x="705847" y="253332"/>
                  </a:cubicBezTo>
                  <a:cubicBezTo>
                    <a:pt x="744442" y="275615"/>
                    <a:pt x="766594" y="309501"/>
                    <a:pt x="755325" y="329019"/>
                  </a:cubicBezTo>
                  <a:cubicBezTo>
                    <a:pt x="744057" y="348537"/>
                    <a:pt x="703634" y="346297"/>
                    <a:pt x="665039" y="324014"/>
                  </a:cubicBezTo>
                  <a:cubicBezTo>
                    <a:pt x="626444" y="301731"/>
                    <a:pt x="604293" y="267845"/>
                    <a:pt x="615562" y="248326"/>
                  </a:cubicBezTo>
                  <a:cubicBezTo>
                    <a:pt x="621196" y="238567"/>
                    <a:pt x="634119" y="234248"/>
                    <a:pt x="650457" y="235154"/>
                  </a:cubicBezTo>
                  <a:close/>
                  <a:moveTo>
                    <a:pt x="324172" y="154242"/>
                  </a:moveTo>
                  <a:cubicBezTo>
                    <a:pt x="340510" y="155148"/>
                    <a:pt x="360264" y="161279"/>
                    <a:pt x="379562" y="172420"/>
                  </a:cubicBezTo>
                  <a:cubicBezTo>
                    <a:pt x="418157" y="194703"/>
                    <a:pt x="440309" y="228590"/>
                    <a:pt x="429039" y="248107"/>
                  </a:cubicBezTo>
                  <a:cubicBezTo>
                    <a:pt x="417771" y="267626"/>
                    <a:pt x="377349" y="265385"/>
                    <a:pt x="338754" y="243102"/>
                  </a:cubicBezTo>
                  <a:cubicBezTo>
                    <a:pt x="300159" y="220819"/>
                    <a:pt x="278007" y="186933"/>
                    <a:pt x="289275" y="167415"/>
                  </a:cubicBezTo>
                  <a:cubicBezTo>
                    <a:pt x="294910" y="157656"/>
                    <a:pt x="307833" y="153337"/>
                    <a:pt x="324172" y="154242"/>
                  </a:cubicBezTo>
                  <a:close/>
                  <a:moveTo>
                    <a:pt x="520782" y="118"/>
                  </a:moveTo>
                  <a:cubicBezTo>
                    <a:pt x="537120" y="1024"/>
                    <a:pt x="556875" y="7154"/>
                    <a:pt x="576172" y="18296"/>
                  </a:cubicBezTo>
                  <a:cubicBezTo>
                    <a:pt x="614767" y="40579"/>
                    <a:pt x="636919" y="74465"/>
                    <a:pt x="625650" y="93983"/>
                  </a:cubicBezTo>
                  <a:cubicBezTo>
                    <a:pt x="614382" y="113501"/>
                    <a:pt x="573959" y="111261"/>
                    <a:pt x="535364" y="88978"/>
                  </a:cubicBezTo>
                  <a:cubicBezTo>
                    <a:pt x="496769" y="66695"/>
                    <a:pt x="474618" y="32809"/>
                    <a:pt x="485886" y="13290"/>
                  </a:cubicBezTo>
                  <a:cubicBezTo>
                    <a:pt x="491521" y="3532"/>
                    <a:pt x="504444" y="-788"/>
                    <a:pt x="520782" y="1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&quot;禁止&quot;マーク 5">
              <a:extLst>
                <a:ext uri="{FF2B5EF4-FFF2-40B4-BE49-F238E27FC236}">
                  <a16:creationId xmlns:a16="http://schemas.microsoft.com/office/drawing/2014/main" id="{AB723F91-EAB3-44C7-ADC2-503A97CA61B6}"/>
                </a:ext>
              </a:extLst>
            </p:cNvPr>
            <p:cNvSpPr/>
            <p:nvPr/>
          </p:nvSpPr>
          <p:spPr bwMode="auto">
            <a:xfrm>
              <a:off x="6033462" y="4616270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8CD3279-AC21-4842-BF3E-68FAAED6EF72}"/>
              </a:ext>
            </a:extLst>
          </p:cNvPr>
          <p:cNvGrpSpPr/>
          <p:nvPr/>
        </p:nvGrpSpPr>
        <p:grpSpPr>
          <a:xfrm>
            <a:off x="407495" y="818710"/>
            <a:ext cx="1629386" cy="1629384"/>
            <a:chOff x="3444800" y="4575244"/>
            <a:chExt cx="1629386" cy="162938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D0F0C1-43AA-487F-9147-7D9A0DC58735}"/>
                </a:ext>
              </a:extLst>
            </p:cNvPr>
            <p:cNvGrpSpPr/>
            <p:nvPr/>
          </p:nvGrpSpPr>
          <p:grpSpPr>
            <a:xfrm>
              <a:off x="3444800" y="4575244"/>
              <a:ext cx="1629386" cy="1629384"/>
              <a:chOff x="3444800" y="6916094"/>
              <a:chExt cx="1629386" cy="162938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9168918-4537-4F4B-BB72-872B317DF84B}"/>
                  </a:ext>
                </a:extLst>
              </p:cNvPr>
              <p:cNvGrpSpPr/>
              <p:nvPr/>
            </p:nvGrpSpPr>
            <p:grpSpPr>
              <a:xfrm>
                <a:off x="3444800" y="6916094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5B699730-6675-494A-810D-18A51CCAEEC5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71CBA921-21A7-49F6-90C3-C2632B828B3F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&quot;禁止&quot;マーク 10">
                <a:extLst>
                  <a:ext uri="{FF2B5EF4-FFF2-40B4-BE49-F238E27FC236}">
                    <a16:creationId xmlns:a16="http://schemas.microsoft.com/office/drawing/2014/main" id="{12322E04-0F07-4B16-8238-5BC8CC2C5E62}"/>
                  </a:ext>
                </a:extLst>
              </p:cNvPr>
              <p:cNvSpPr/>
              <p:nvPr/>
            </p:nvSpPr>
            <p:spPr bwMode="auto">
              <a:xfrm>
                <a:off x="3480762" y="695712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435C156-DDA0-444B-82A4-D3EEEB23D8E2}"/>
                </a:ext>
              </a:extLst>
            </p:cNvPr>
            <p:cNvSpPr/>
            <p:nvPr/>
          </p:nvSpPr>
          <p:spPr bwMode="auto">
            <a:xfrm>
              <a:off x="3652958" y="4993062"/>
              <a:ext cx="1259805" cy="727250"/>
            </a:xfrm>
            <a:custGeom>
              <a:avLst/>
              <a:gdLst>
                <a:gd name="connsiteX0" fmla="*/ 2517491 w 2587009"/>
                <a:gd name="connsiteY0" fmla="*/ 1167419 h 1493407"/>
                <a:gd name="connsiteX1" fmla="*/ 2587009 w 2587009"/>
                <a:gd name="connsiteY1" fmla="*/ 1167419 h 1493407"/>
                <a:gd name="connsiteX2" fmla="*/ 2587009 w 2587009"/>
                <a:gd name="connsiteY2" fmla="*/ 1264344 h 1493407"/>
                <a:gd name="connsiteX3" fmla="*/ 2533777 w 2587009"/>
                <a:gd name="connsiteY3" fmla="*/ 1264344 h 1493407"/>
                <a:gd name="connsiteX4" fmla="*/ 2534197 w 2587009"/>
                <a:gd name="connsiteY4" fmla="*/ 1260171 h 1493407"/>
                <a:gd name="connsiteX5" fmla="*/ 2528385 w 2587009"/>
                <a:gd name="connsiteY5" fmla="*/ 1202515 h 1493407"/>
                <a:gd name="connsiteX6" fmla="*/ 1526301 w 2587009"/>
                <a:gd name="connsiteY6" fmla="*/ 1167419 h 1493407"/>
                <a:gd name="connsiteX7" fmla="*/ 1978728 w 2587009"/>
                <a:gd name="connsiteY7" fmla="*/ 1167419 h 1493407"/>
                <a:gd name="connsiteX8" fmla="*/ 1967834 w 2587009"/>
                <a:gd name="connsiteY8" fmla="*/ 1202515 h 1493407"/>
                <a:gd name="connsiteX9" fmla="*/ 1962021 w 2587009"/>
                <a:gd name="connsiteY9" fmla="*/ 1260171 h 1493407"/>
                <a:gd name="connsiteX10" fmla="*/ 1962442 w 2587009"/>
                <a:gd name="connsiteY10" fmla="*/ 1264344 h 1493407"/>
                <a:gd name="connsiteX11" fmla="*/ 1542586 w 2587009"/>
                <a:gd name="connsiteY11" fmla="*/ 1264344 h 1493407"/>
                <a:gd name="connsiteX12" fmla="*/ 1543007 w 2587009"/>
                <a:gd name="connsiteY12" fmla="*/ 1260171 h 1493407"/>
                <a:gd name="connsiteX13" fmla="*/ 1537195 w 2587009"/>
                <a:gd name="connsiteY13" fmla="*/ 1202515 h 1493407"/>
                <a:gd name="connsiteX14" fmla="*/ 829943 w 2587009"/>
                <a:gd name="connsiteY14" fmla="*/ 1167419 h 1493407"/>
                <a:gd name="connsiteX15" fmla="*/ 987538 w 2587009"/>
                <a:gd name="connsiteY15" fmla="*/ 1167419 h 1493407"/>
                <a:gd name="connsiteX16" fmla="*/ 976643 w 2587009"/>
                <a:gd name="connsiteY16" fmla="*/ 1202515 h 1493407"/>
                <a:gd name="connsiteX17" fmla="*/ 970831 w 2587009"/>
                <a:gd name="connsiteY17" fmla="*/ 1260171 h 1493407"/>
                <a:gd name="connsiteX18" fmla="*/ 971252 w 2587009"/>
                <a:gd name="connsiteY18" fmla="*/ 1264344 h 1493407"/>
                <a:gd name="connsiteX19" fmla="*/ 829943 w 2587009"/>
                <a:gd name="connsiteY19" fmla="*/ 1264344 h 1493407"/>
                <a:gd name="connsiteX20" fmla="*/ 2248109 w 2587009"/>
                <a:gd name="connsiteY20" fmla="*/ 1032385 h 1493407"/>
                <a:gd name="connsiteX21" fmla="*/ 2475895 w 2587009"/>
                <a:gd name="connsiteY21" fmla="*/ 1260171 h 1493407"/>
                <a:gd name="connsiteX22" fmla="*/ 2248109 w 2587009"/>
                <a:gd name="connsiteY22" fmla="*/ 1487957 h 1493407"/>
                <a:gd name="connsiteX23" fmla="*/ 2020323 w 2587009"/>
                <a:gd name="connsiteY23" fmla="*/ 1260171 h 1493407"/>
                <a:gd name="connsiteX24" fmla="*/ 2248109 w 2587009"/>
                <a:gd name="connsiteY24" fmla="*/ 1032385 h 1493407"/>
                <a:gd name="connsiteX25" fmla="*/ 1256919 w 2587009"/>
                <a:gd name="connsiteY25" fmla="*/ 1032385 h 1493407"/>
                <a:gd name="connsiteX26" fmla="*/ 1484705 w 2587009"/>
                <a:gd name="connsiteY26" fmla="*/ 1260171 h 1493407"/>
                <a:gd name="connsiteX27" fmla="*/ 1256919 w 2587009"/>
                <a:gd name="connsiteY27" fmla="*/ 1487957 h 1493407"/>
                <a:gd name="connsiteX28" fmla="*/ 1029133 w 2587009"/>
                <a:gd name="connsiteY28" fmla="*/ 1260171 h 1493407"/>
                <a:gd name="connsiteX29" fmla="*/ 1256919 w 2587009"/>
                <a:gd name="connsiteY29" fmla="*/ 1032385 h 1493407"/>
                <a:gd name="connsiteX30" fmla="*/ 438623 w 2587009"/>
                <a:gd name="connsiteY30" fmla="*/ 838474 h 1493407"/>
                <a:gd name="connsiteX31" fmla="*/ 589958 w 2587009"/>
                <a:gd name="connsiteY31" fmla="*/ 1281345 h 1493407"/>
                <a:gd name="connsiteX32" fmla="*/ 578065 w 2587009"/>
                <a:gd name="connsiteY32" fmla="*/ 1453730 h 1493407"/>
                <a:gd name="connsiteX33" fmla="*/ 570706 w 2587009"/>
                <a:gd name="connsiteY33" fmla="*/ 1493407 h 1493407"/>
                <a:gd name="connsiteX34" fmla="*/ 0 w 2587009"/>
                <a:gd name="connsiteY34" fmla="*/ 1493407 h 1493407"/>
                <a:gd name="connsiteX35" fmla="*/ 9425 w 2587009"/>
                <a:gd name="connsiteY35" fmla="*/ 1361682 h 1493407"/>
                <a:gd name="connsiteX36" fmla="*/ 133330 w 2587009"/>
                <a:gd name="connsiteY36" fmla="*/ 1129937 h 1493407"/>
                <a:gd name="connsiteX37" fmla="*/ 154002 w 2587009"/>
                <a:gd name="connsiteY37" fmla="*/ 1135817 h 1493407"/>
                <a:gd name="connsiteX38" fmla="*/ 168183 w 2587009"/>
                <a:gd name="connsiteY38" fmla="*/ 1076468 h 1493407"/>
                <a:gd name="connsiteX39" fmla="*/ 263270 w 2587009"/>
                <a:gd name="connsiteY39" fmla="*/ 965332 h 1493407"/>
                <a:gd name="connsiteX40" fmla="*/ 315614 w 2587009"/>
                <a:gd name="connsiteY40" fmla="*/ 995151 h 1493407"/>
                <a:gd name="connsiteX41" fmla="*/ 321478 w 2587009"/>
                <a:gd name="connsiteY41" fmla="*/ 1004133 h 1493407"/>
                <a:gd name="connsiteX42" fmla="*/ 331612 w 2587009"/>
                <a:gd name="connsiteY42" fmla="*/ 968188 h 1493407"/>
                <a:gd name="connsiteX43" fmla="*/ 438623 w 2587009"/>
                <a:gd name="connsiteY43" fmla="*/ 838474 h 1493407"/>
                <a:gd name="connsiteX44" fmla="*/ 1819340 w 2587009"/>
                <a:gd name="connsiteY44" fmla="*/ 805415 h 1493407"/>
                <a:gd name="connsiteX45" fmla="*/ 2543333 w 2587009"/>
                <a:gd name="connsiteY45" fmla="*/ 805415 h 1493407"/>
                <a:gd name="connsiteX46" fmla="*/ 2587008 w 2587009"/>
                <a:gd name="connsiteY46" fmla="*/ 849090 h 1493407"/>
                <a:gd name="connsiteX47" fmla="*/ 2587008 w 2587009"/>
                <a:gd name="connsiteY47" fmla="*/ 1143694 h 1493407"/>
                <a:gd name="connsiteX48" fmla="*/ 2508936 w 2587009"/>
                <a:gd name="connsiteY48" fmla="*/ 1143694 h 1493407"/>
                <a:gd name="connsiteX49" fmla="*/ 2485338 w 2587009"/>
                <a:gd name="connsiteY49" fmla="*/ 1100217 h 1493407"/>
                <a:gd name="connsiteX50" fmla="*/ 2248109 w 2587009"/>
                <a:gd name="connsiteY50" fmla="*/ 974084 h 1493407"/>
                <a:gd name="connsiteX51" fmla="*/ 2010881 w 2587009"/>
                <a:gd name="connsiteY51" fmla="*/ 1100217 h 1493407"/>
                <a:gd name="connsiteX52" fmla="*/ 1987282 w 2587009"/>
                <a:gd name="connsiteY52" fmla="*/ 1143694 h 1493407"/>
                <a:gd name="connsiteX53" fmla="*/ 1775665 w 2587009"/>
                <a:gd name="connsiteY53" fmla="*/ 1143694 h 1493407"/>
                <a:gd name="connsiteX54" fmla="*/ 1775665 w 2587009"/>
                <a:gd name="connsiteY54" fmla="*/ 849090 h 1493407"/>
                <a:gd name="connsiteX55" fmla="*/ 1819340 w 2587009"/>
                <a:gd name="connsiteY55" fmla="*/ 805415 h 1493407"/>
                <a:gd name="connsiteX56" fmla="*/ 514650 w 2587009"/>
                <a:gd name="connsiteY56" fmla="*/ 529195 h 1493407"/>
                <a:gd name="connsiteX57" fmla="*/ 770282 w 2587009"/>
                <a:gd name="connsiteY57" fmla="*/ 971961 h 1493407"/>
                <a:gd name="connsiteX58" fmla="*/ 771640 w 2587009"/>
                <a:gd name="connsiteY58" fmla="*/ 971961 h 1493407"/>
                <a:gd name="connsiteX59" fmla="*/ 771640 w 2587009"/>
                <a:gd name="connsiteY59" fmla="*/ 974314 h 1493407"/>
                <a:gd name="connsiteX60" fmla="*/ 771642 w 2587009"/>
                <a:gd name="connsiteY60" fmla="*/ 974316 h 1493407"/>
                <a:gd name="connsiteX61" fmla="*/ 771640 w 2587009"/>
                <a:gd name="connsiteY61" fmla="*/ 1485943 h 1493407"/>
                <a:gd name="connsiteX62" fmla="*/ 647586 w 2587009"/>
                <a:gd name="connsiteY62" fmla="*/ 1485943 h 1493407"/>
                <a:gd name="connsiteX63" fmla="*/ 647586 w 2587009"/>
                <a:gd name="connsiteY63" fmla="*/ 1007554 h 1493407"/>
                <a:gd name="connsiteX64" fmla="*/ 407216 w 2587009"/>
                <a:gd name="connsiteY64" fmla="*/ 591222 h 1493407"/>
                <a:gd name="connsiteX65" fmla="*/ 961716 w 2587009"/>
                <a:gd name="connsiteY65" fmla="*/ 173974 h 1493407"/>
                <a:gd name="connsiteX66" fmla="*/ 917874 w 2587009"/>
                <a:gd name="connsiteY66" fmla="*/ 217816 h 1493407"/>
                <a:gd name="connsiteX67" fmla="*/ 917874 w 2587009"/>
                <a:gd name="connsiteY67" fmla="*/ 793470 h 1493407"/>
                <a:gd name="connsiteX68" fmla="*/ 1553356 w 2587009"/>
                <a:gd name="connsiteY68" fmla="*/ 793470 h 1493407"/>
                <a:gd name="connsiteX69" fmla="*/ 1553356 w 2587009"/>
                <a:gd name="connsiteY69" fmla="*/ 217816 h 1493407"/>
                <a:gd name="connsiteX70" fmla="*/ 1509514 w 2587009"/>
                <a:gd name="connsiteY70" fmla="*/ 173974 h 1493407"/>
                <a:gd name="connsiteX71" fmla="*/ 934696 w 2587009"/>
                <a:gd name="connsiteY71" fmla="*/ 46699 h 1493407"/>
                <a:gd name="connsiteX72" fmla="*/ 1536534 w 2587009"/>
                <a:gd name="connsiteY72" fmla="*/ 46699 h 1493407"/>
                <a:gd name="connsiteX73" fmla="*/ 1641287 w 2587009"/>
                <a:gd name="connsiteY73" fmla="*/ 151452 h 1493407"/>
                <a:gd name="connsiteX74" fmla="*/ 1641287 w 2587009"/>
                <a:gd name="connsiteY74" fmla="*/ 1143694 h 1493407"/>
                <a:gd name="connsiteX75" fmla="*/ 1517746 w 2587009"/>
                <a:gd name="connsiteY75" fmla="*/ 1143694 h 1493407"/>
                <a:gd name="connsiteX76" fmla="*/ 1494148 w 2587009"/>
                <a:gd name="connsiteY76" fmla="*/ 1100217 h 1493407"/>
                <a:gd name="connsiteX77" fmla="*/ 1256919 w 2587009"/>
                <a:gd name="connsiteY77" fmla="*/ 974084 h 1493407"/>
                <a:gd name="connsiteX78" fmla="*/ 1019690 w 2587009"/>
                <a:gd name="connsiteY78" fmla="*/ 1100217 h 1493407"/>
                <a:gd name="connsiteX79" fmla="*/ 996092 w 2587009"/>
                <a:gd name="connsiteY79" fmla="*/ 1143694 h 1493407"/>
                <a:gd name="connsiteX80" fmla="*/ 829943 w 2587009"/>
                <a:gd name="connsiteY80" fmla="*/ 1143694 h 1493407"/>
                <a:gd name="connsiteX81" fmla="*/ 829943 w 2587009"/>
                <a:gd name="connsiteY81" fmla="*/ 151452 h 1493407"/>
                <a:gd name="connsiteX82" fmla="*/ 934696 w 2587009"/>
                <a:gd name="connsiteY82" fmla="*/ 46699 h 1493407"/>
                <a:gd name="connsiteX83" fmla="*/ 341304 w 2587009"/>
                <a:gd name="connsiteY83" fmla="*/ 0 h 1493407"/>
                <a:gd name="connsiteX84" fmla="*/ 753958 w 2587009"/>
                <a:gd name="connsiteY84" fmla="*/ 357749 h 1493407"/>
                <a:gd name="connsiteX85" fmla="*/ 752610 w 2587009"/>
                <a:gd name="connsiteY85" fmla="*/ 773765 h 1493407"/>
                <a:gd name="connsiteX86" fmla="*/ 734684 w 2587009"/>
                <a:gd name="connsiteY86" fmla="*/ 812562 h 1493407"/>
                <a:gd name="connsiteX87" fmla="*/ 552750 w 2587009"/>
                <a:gd name="connsiteY87" fmla="*/ 497445 h 1493407"/>
                <a:gd name="connsiteX88" fmla="*/ 552238 w 2587009"/>
                <a:gd name="connsiteY88" fmla="*/ 497741 h 1493407"/>
                <a:gd name="connsiteX89" fmla="*/ 538092 w 2587009"/>
                <a:gd name="connsiteY89" fmla="*/ 440165 h 1493407"/>
                <a:gd name="connsiteX90" fmla="*/ 290335 w 2587009"/>
                <a:gd name="connsiteY90" fmla="*/ 225373 h 149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587009" h="1493407">
                  <a:moveTo>
                    <a:pt x="2517491" y="1167419"/>
                  </a:moveTo>
                  <a:lnTo>
                    <a:pt x="2587009" y="1167419"/>
                  </a:lnTo>
                  <a:lnTo>
                    <a:pt x="2587009" y="1264344"/>
                  </a:lnTo>
                  <a:lnTo>
                    <a:pt x="2533777" y="1264344"/>
                  </a:lnTo>
                  <a:lnTo>
                    <a:pt x="2534197" y="1260171"/>
                  </a:lnTo>
                  <a:cubicBezTo>
                    <a:pt x="2534197" y="1240421"/>
                    <a:pt x="2532196" y="1221138"/>
                    <a:pt x="2528385" y="1202515"/>
                  </a:cubicBezTo>
                  <a:close/>
                  <a:moveTo>
                    <a:pt x="1526301" y="1167419"/>
                  </a:moveTo>
                  <a:lnTo>
                    <a:pt x="1978728" y="1167419"/>
                  </a:lnTo>
                  <a:lnTo>
                    <a:pt x="1967834" y="1202515"/>
                  </a:lnTo>
                  <a:cubicBezTo>
                    <a:pt x="1964023" y="1221138"/>
                    <a:pt x="1962021" y="1240421"/>
                    <a:pt x="1962021" y="1260171"/>
                  </a:cubicBezTo>
                  <a:lnTo>
                    <a:pt x="1962442" y="1264344"/>
                  </a:lnTo>
                  <a:lnTo>
                    <a:pt x="1542586" y="1264344"/>
                  </a:lnTo>
                  <a:lnTo>
                    <a:pt x="1543007" y="1260171"/>
                  </a:lnTo>
                  <a:cubicBezTo>
                    <a:pt x="1543007" y="1240421"/>
                    <a:pt x="1541006" y="1221138"/>
                    <a:pt x="1537195" y="1202515"/>
                  </a:cubicBezTo>
                  <a:close/>
                  <a:moveTo>
                    <a:pt x="829943" y="1167419"/>
                  </a:moveTo>
                  <a:lnTo>
                    <a:pt x="987538" y="1167419"/>
                  </a:lnTo>
                  <a:lnTo>
                    <a:pt x="976643" y="1202515"/>
                  </a:lnTo>
                  <a:cubicBezTo>
                    <a:pt x="972832" y="1221138"/>
                    <a:pt x="970831" y="1240421"/>
                    <a:pt x="970831" y="1260171"/>
                  </a:cubicBezTo>
                  <a:lnTo>
                    <a:pt x="971252" y="1264344"/>
                  </a:lnTo>
                  <a:lnTo>
                    <a:pt x="829943" y="1264344"/>
                  </a:lnTo>
                  <a:close/>
                  <a:moveTo>
                    <a:pt x="2248109" y="1032385"/>
                  </a:moveTo>
                  <a:cubicBezTo>
                    <a:pt x="2373912" y="1032385"/>
                    <a:pt x="2475895" y="1134368"/>
                    <a:pt x="2475895" y="1260171"/>
                  </a:cubicBezTo>
                  <a:cubicBezTo>
                    <a:pt x="2475895" y="1385974"/>
                    <a:pt x="2373912" y="1487957"/>
                    <a:pt x="2248109" y="1487957"/>
                  </a:cubicBezTo>
                  <a:cubicBezTo>
                    <a:pt x="2122306" y="1487957"/>
                    <a:pt x="2020323" y="1385974"/>
                    <a:pt x="2020323" y="1260171"/>
                  </a:cubicBezTo>
                  <a:cubicBezTo>
                    <a:pt x="2020323" y="1134368"/>
                    <a:pt x="2122306" y="1032385"/>
                    <a:pt x="2248109" y="1032385"/>
                  </a:cubicBezTo>
                  <a:close/>
                  <a:moveTo>
                    <a:pt x="1256919" y="1032385"/>
                  </a:moveTo>
                  <a:cubicBezTo>
                    <a:pt x="1382722" y="1032385"/>
                    <a:pt x="1484705" y="1134368"/>
                    <a:pt x="1484705" y="1260171"/>
                  </a:cubicBezTo>
                  <a:cubicBezTo>
                    <a:pt x="1484705" y="1385974"/>
                    <a:pt x="1382722" y="1487957"/>
                    <a:pt x="1256919" y="1487957"/>
                  </a:cubicBezTo>
                  <a:cubicBezTo>
                    <a:pt x="1131116" y="1487957"/>
                    <a:pt x="1029133" y="1385974"/>
                    <a:pt x="1029133" y="1260171"/>
                  </a:cubicBezTo>
                  <a:cubicBezTo>
                    <a:pt x="1029133" y="1134368"/>
                    <a:pt x="1131116" y="1032385"/>
                    <a:pt x="1256919" y="1032385"/>
                  </a:cubicBezTo>
                  <a:close/>
                  <a:moveTo>
                    <a:pt x="438623" y="838474"/>
                  </a:moveTo>
                  <a:cubicBezTo>
                    <a:pt x="522203" y="838474"/>
                    <a:pt x="589958" y="1036754"/>
                    <a:pt x="589958" y="1281345"/>
                  </a:cubicBezTo>
                  <a:cubicBezTo>
                    <a:pt x="589958" y="1342493"/>
                    <a:pt x="585724" y="1400746"/>
                    <a:pt x="578065" y="1453730"/>
                  </a:cubicBezTo>
                  <a:lnTo>
                    <a:pt x="570706" y="1493407"/>
                  </a:lnTo>
                  <a:lnTo>
                    <a:pt x="0" y="1493407"/>
                  </a:lnTo>
                  <a:lnTo>
                    <a:pt x="9425" y="1361682"/>
                  </a:lnTo>
                  <a:cubicBezTo>
                    <a:pt x="29839" y="1225495"/>
                    <a:pt x="77629" y="1129937"/>
                    <a:pt x="133330" y="1129937"/>
                  </a:cubicBezTo>
                  <a:lnTo>
                    <a:pt x="154002" y="1135817"/>
                  </a:lnTo>
                  <a:lnTo>
                    <a:pt x="168183" y="1076468"/>
                  </a:lnTo>
                  <a:cubicBezTo>
                    <a:pt x="192518" y="1007803"/>
                    <a:pt x="226136" y="965332"/>
                    <a:pt x="263270" y="965332"/>
                  </a:cubicBezTo>
                  <a:cubicBezTo>
                    <a:pt x="281837" y="965332"/>
                    <a:pt x="299525" y="975950"/>
                    <a:pt x="315614" y="995151"/>
                  </a:cubicBezTo>
                  <a:lnTo>
                    <a:pt x="321478" y="1004133"/>
                  </a:lnTo>
                  <a:lnTo>
                    <a:pt x="331612" y="968188"/>
                  </a:lnTo>
                  <a:cubicBezTo>
                    <a:pt x="358998" y="888044"/>
                    <a:pt x="396833" y="838474"/>
                    <a:pt x="438623" y="838474"/>
                  </a:cubicBezTo>
                  <a:close/>
                  <a:moveTo>
                    <a:pt x="1819340" y="805415"/>
                  </a:moveTo>
                  <a:lnTo>
                    <a:pt x="2543333" y="805415"/>
                  </a:lnTo>
                  <a:cubicBezTo>
                    <a:pt x="2567454" y="805415"/>
                    <a:pt x="2587008" y="824969"/>
                    <a:pt x="2587008" y="849090"/>
                  </a:cubicBezTo>
                  <a:lnTo>
                    <a:pt x="2587008" y="1143694"/>
                  </a:lnTo>
                  <a:lnTo>
                    <a:pt x="2508936" y="1143694"/>
                  </a:lnTo>
                  <a:lnTo>
                    <a:pt x="2485338" y="1100217"/>
                  </a:lnTo>
                  <a:cubicBezTo>
                    <a:pt x="2433926" y="1024118"/>
                    <a:pt x="2346860" y="974084"/>
                    <a:pt x="2248109" y="974084"/>
                  </a:cubicBezTo>
                  <a:cubicBezTo>
                    <a:pt x="2149358" y="974084"/>
                    <a:pt x="2062293" y="1024118"/>
                    <a:pt x="2010881" y="1100217"/>
                  </a:cubicBezTo>
                  <a:lnTo>
                    <a:pt x="1987282" y="1143694"/>
                  </a:lnTo>
                  <a:lnTo>
                    <a:pt x="1775665" y="1143694"/>
                  </a:lnTo>
                  <a:lnTo>
                    <a:pt x="1775665" y="849090"/>
                  </a:lnTo>
                  <a:cubicBezTo>
                    <a:pt x="1775665" y="824969"/>
                    <a:pt x="1795219" y="805415"/>
                    <a:pt x="1819340" y="805415"/>
                  </a:cubicBezTo>
                  <a:close/>
                  <a:moveTo>
                    <a:pt x="514650" y="529195"/>
                  </a:moveTo>
                  <a:lnTo>
                    <a:pt x="770282" y="971961"/>
                  </a:lnTo>
                  <a:lnTo>
                    <a:pt x="771640" y="971961"/>
                  </a:lnTo>
                  <a:lnTo>
                    <a:pt x="771640" y="974314"/>
                  </a:lnTo>
                  <a:lnTo>
                    <a:pt x="771642" y="974316"/>
                  </a:lnTo>
                  <a:cubicBezTo>
                    <a:pt x="771641" y="1144858"/>
                    <a:pt x="771641" y="1315401"/>
                    <a:pt x="771640" y="1485943"/>
                  </a:cubicBezTo>
                  <a:lnTo>
                    <a:pt x="647586" y="1485943"/>
                  </a:lnTo>
                  <a:lnTo>
                    <a:pt x="647586" y="1007554"/>
                  </a:lnTo>
                  <a:lnTo>
                    <a:pt x="407216" y="591222"/>
                  </a:lnTo>
                  <a:close/>
                  <a:moveTo>
                    <a:pt x="961716" y="173974"/>
                  </a:moveTo>
                  <a:cubicBezTo>
                    <a:pt x="937503" y="173974"/>
                    <a:pt x="917874" y="193603"/>
                    <a:pt x="917874" y="217816"/>
                  </a:cubicBezTo>
                  <a:lnTo>
                    <a:pt x="917874" y="793470"/>
                  </a:lnTo>
                  <a:lnTo>
                    <a:pt x="1553356" y="793470"/>
                  </a:lnTo>
                  <a:lnTo>
                    <a:pt x="1553356" y="217816"/>
                  </a:lnTo>
                  <a:cubicBezTo>
                    <a:pt x="1553356" y="193603"/>
                    <a:pt x="1533727" y="173974"/>
                    <a:pt x="1509514" y="173974"/>
                  </a:cubicBezTo>
                  <a:close/>
                  <a:moveTo>
                    <a:pt x="934696" y="46699"/>
                  </a:moveTo>
                  <a:lnTo>
                    <a:pt x="1536534" y="46699"/>
                  </a:lnTo>
                  <a:cubicBezTo>
                    <a:pt x="1594387" y="46699"/>
                    <a:pt x="1641287" y="93599"/>
                    <a:pt x="1641287" y="151452"/>
                  </a:cubicBezTo>
                  <a:lnTo>
                    <a:pt x="1641287" y="1143694"/>
                  </a:lnTo>
                  <a:lnTo>
                    <a:pt x="1517746" y="1143694"/>
                  </a:lnTo>
                  <a:lnTo>
                    <a:pt x="1494148" y="1100217"/>
                  </a:lnTo>
                  <a:cubicBezTo>
                    <a:pt x="1442736" y="1024118"/>
                    <a:pt x="1355670" y="974084"/>
                    <a:pt x="1256919" y="974084"/>
                  </a:cubicBezTo>
                  <a:cubicBezTo>
                    <a:pt x="1158168" y="974084"/>
                    <a:pt x="1071103" y="1024118"/>
                    <a:pt x="1019690" y="1100217"/>
                  </a:cubicBezTo>
                  <a:lnTo>
                    <a:pt x="996092" y="1143694"/>
                  </a:lnTo>
                  <a:lnTo>
                    <a:pt x="829943" y="1143694"/>
                  </a:lnTo>
                  <a:lnTo>
                    <a:pt x="829943" y="151452"/>
                  </a:lnTo>
                  <a:cubicBezTo>
                    <a:pt x="829943" y="93599"/>
                    <a:pt x="876843" y="46699"/>
                    <a:pt x="934696" y="46699"/>
                  </a:cubicBezTo>
                  <a:close/>
                  <a:moveTo>
                    <a:pt x="341304" y="0"/>
                  </a:moveTo>
                  <a:cubicBezTo>
                    <a:pt x="530052" y="42687"/>
                    <a:pt x="684935" y="176962"/>
                    <a:pt x="753958" y="357749"/>
                  </a:cubicBezTo>
                  <a:cubicBezTo>
                    <a:pt x="805725" y="493339"/>
                    <a:pt x="804049" y="641610"/>
                    <a:pt x="752610" y="773765"/>
                  </a:cubicBezTo>
                  <a:lnTo>
                    <a:pt x="734684" y="812562"/>
                  </a:lnTo>
                  <a:lnTo>
                    <a:pt x="552750" y="497445"/>
                  </a:lnTo>
                  <a:lnTo>
                    <a:pt x="552238" y="497741"/>
                  </a:lnTo>
                  <a:lnTo>
                    <a:pt x="538092" y="440165"/>
                  </a:lnTo>
                  <a:cubicBezTo>
                    <a:pt x="496651" y="331621"/>
                    <a:pt x="403659" y="251002"/>
                    <a:pt x="290335" y="22537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C0E72ED-4B08-44E7-BFF0-D95C1897A8E9}"/>
              </a:ext>
            </a:extLst>
          </p:cNvPr>
          <p:cNvGrpSpPr/>
          <p:nvPr/>
        </p:nvGrpSpPr>
        <p:grpSpPr>
          <a:xfrm>
            <a:off x="7901823" y="822340"/>
            <a:ext cx="1629386" cy="1629384"/>
            <a:chOff x="4765427" y="4010727"/>
            <a:chExt cx="1629386" cy="162938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F297603-4EE4-4906-9263-7A1A8E7CFD56}"/>
                </a:ext>
              </a:extLst>
            </p:cNvPr>
            <p:cNvGrpSpPr/>
            <p:nvPr/>
          </p:nvGrpSpPr>
          <p:grpSpPr>
            <a:xfrm>
              <a:off x="4765427" y="4010727"/>
              <a:ext cx="1629386" cy="1629384"/>
              <a:chOff x="-237025" y="3330990"/>
              <a:chExt cx="1629386" cy="1629384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5CE67D9-8200-40AF-AB0D-8EC9A697CFED}"/>
                  </a:ext>
                </a:extLst>
              </p:cNvPr>
              <p:cNvGrpSpPr/>
              <p:nvPr/>
            </p:nvGrpSpPr>
            <p:grpSpPr>
              <a:xfrm>
                <a:off x="-237025" y="3330990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FD118858-F259-4D8D-B3F0-01AB6B7C2AE6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E6808977-F7E3-483C-86DF-0ACC3FBC22A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 94">
                <a:extLst>
                  <a:ext uri="{FF2B5EF4-FFF2-40B4-BE49-F238E27FC236}">
                    <a16:creationId xmlns:a16="http://schemas.microsoft.com/office/drawing/2014/main" id="{0E4EACA1-101D-47BB-974F-EF41F271E29F}"/>
                  </a:ext>
                </a:extLst>
              </p:cNvPr>
              <p:cNvSpPr/>
              <p:nvPr/>
            </p:nvSpPr>
            <p:spPr>
              <a:xfrm>
                <a:off x="220832" y="4070407"/>
                <a:ext cx="737680" cy="690245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&quot;禁止&quot;マーク 18">
                <a:extLst>
                  <a:ext uri="{FF2B5EF4-FFF2-40B4-BE49-F238E27FC236}">
                    <a16:creationId xmlns:a16="http://schemas.microsoft.com/office/drawing/2014/main" id="{B7226865-D7A5-4E79-8BE2-2F2D457E54B1}"/>
                  </a:ext>
                </a:extLst>
              </p:cNvPr>
              <p:cNvSpPr/>
              <p:nvPr/>
            </p:nvSpPr>
            <p:spPr bwMode="auto">
              <a:xfrm>
                <a:off x="-201063" y="337201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04BDD11-6BA8-43D6-9405-0A9870CC9915}"/>
                </a:ext>
              </a:extLst>
            </p:cNvPr>
            <p:cNvSpPr/>
            <p:nvPr/>
          </p:nvSpPr>
          <p:spPr bwMode="auto">
            <a:xfrm>
              <a:off x="5023508" y="4434378"/>
              <a:ext cx="1110386" cy="778674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3BDCDFAD-9E15-4DDB-AA83-8F39BBCBF3E1}"/>
              </a:ext>
            </a:extLst>
          </p:cNvPr>
          <p:cNvGrpSpPr/>
          <p:nvPr/>
        </p:nvGrpSpPr>
        <p:grpSpPr>
          <a:xfrm>
            <a:off x="372025" y="2768917"/>
            <a:ext cx="1629386" cy="1629384"/>
            <a:chOff x="372025" y="2768917"/>
            <a:chExt cx="1629386" cy="162938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BAFD08F-3050-42F5-B232-BC3C347D8B56}"/>
                </a:ext>
              </a:extLst>
            </p:cNvPr>
            <p:cNvGrpSpPr/>
            <p:nvPr/>
          </p:nvGrpSpPr>
          <p:grpSpPr>
            <a:xfrm>
              <a:off x="372025" y="2768917"/>
              <a:ext cx="1629386" cy="1629384"/>
              <a:chOff x="5997500" y="4575244"/>
              <a:chExt cx="1629386" cy="1629384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97D0092-1C8D-4338-9BA0-5715830B2C99}"/>
                  </a:ext>
                </a:extLst>
              </p:cNvPr>
              <p:cNvSpPr/>
              <p:nvPr/>
            </p:nvSpPr>
            <p:spPr bwMode="auto">
              <a:xfrm>
                <a:off x="5997500" y="4575244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0F03354-A1A8-4E5F-8774-D2B83BFB1EFA}"/>
                  </a:ext>
                </a:extLst>
              </p:cNvPr>
              <p:cNvSpPr/>
              <p:nvPr/>
            </p:nvSpPr>
            <p:spPr bwMode="auto">
              <a:xfrm>
                <a:off x="6107684" y="4686058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C37696B-9819-4D47-967E-570BE8710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585" y="3241629"/>
              <a:ext cx="1223640" cy="664910"/>
            </a:xfrm>
            <a:custGeom>
              <a:avLst/>
              <a:gdLst>
                <a:gd name="connsiteX0" fmla="*/ 540839 w 954330"/>
                <a:gd name="connsiteY0" fmla="*/ 442482 h 518571"/>
                <a:gd name="connsiteX1" fmla="*/ 535746 w 954330"/>
                <a:gd name="connsiteY1" fmla="*/ 446375 h 518571"/>
                <a:gd name="connsiteX2" fmla="*/ 533934 w 954330"/>
                <a:gd name="connsiteY2" fmla="*/ 459948 h 518571"/>
                <a:gd name="connsiteX3" fmla="*/ 533934 w 954330"/>
                <a:gd name="connsiteY3" fmla="*/ 459948 h 518571"/>
                <a:gd name="connsiteX4" fmla="*/ 544743 w 954330"/>
                <a:gd name="connsiteY4" fmla="*/ 457052 h 518571"/>
                <a:gd name="connsiteX5" fmla="*/ 553938 w 954330"/>
                <a:gd name="connsiteY5" fmla="*/ 438972 h 518571"/>
                <a:gd name="connsiteX6" fmla="*/ 557842 w 954330"/>
                <a:gd name="connsiteY6" fmla="*/ 453542 h 518571"/>
                <a:gd name="connsiteX7" fmla="*/ 568651 w 954330"/>
                <a:gd name="connsiteY7" fmla="*/ 450646 h 518571"/>
                <a:gd name="connsiteX8" fmla="*/ 560294 w 954330"/>
                <a:gd name="connsiteY8" fmla="*/ 439797 h 518571"/>
                <a:gd name="connsiteX9" fmla="*/ 552934 w 954330"/>
                <a:gd name="connsiteY9" fmla="*/ 392651 h 518571"/>
                <a:gd name="connsiteX10" fmla="*/ 545367 w 954330"/>
                <a:gd name="connsiteY10" fmla="*/ 395812 h 518571"/>
                <a:gd name="connsiteX11" fmla="*/ 541997 w 954330"/>
                <a:gd name="connsiteY11" fmla="*/ 394405 h 518571"/>
                <a:gd name="connsiteX12" fmla="*/ 543249 w 954330"/>
                <a:gd name="connsiteY12" fmla="*/ 399079 h 518571"/>
                <a:gd name="connsiteX13" fmla="*/ 543580 w 954330"/>
                <a:gd name="connsiteY13" fmla="*/ 399012 h 518571"/>
                <a:gd name="connsiteX14" fmla="*/ 525002 w 954330"/>
                <a:gd name="connsiteY14" fmla="*/ 385183 h 518571"/>
                <a:gd name="connsiteX15" fmla="*/ 523950 w 954330"/>
                <a:gd name="connsiteY15" fmla="*/ 387744 h 518571"/>
                <a:gd name="connsiteX16" fmla="*/ 504637 w 954330"/>
                <a:gd name="connsiteY16" fmla="*/ 395812 h 518571"/>
                <a:gd name="connsiteX17" fmla="*/ 496449 w 954330"/>
                <a:gd name="connsiteY17" fmla="*/ 392392 h 518571"/>
                <a:gd name="connsiteX18" fmla="*/ 506184 w 954330"/>
                <a:gd name="connsiteY18" fmla="*/ 399012 h 518571"/>
                <a:gd name="connsiteX19" fmla="*/ 524882 w 954330"/>
                <a:gd name="connsiteY19" fmla="*/ 402819 h 518571"/>
                <a:gd name="connsiteX20" fmla="*/ 529936 w 954330"/>
                <a:gd name="connsiteY20" fmla="*/ 401790 h 518571"/>
                <a:gd name="connsiteX21" fmla="*/ 526187 w 954330"/>
                <a:gd name="connsiteY21" fmla="*/ 387800 h 518571"/>
                <a:gd name="connsiteX22" fmla="*/ 526053 w 954330"/>
                <a:gd name="connsiteY22" fmla="*/ 387744 h 518571"/>
                <a:gd name="connsiteX23" fmla="*/ 564798 w 954330"/>
                <a:gd name="connsiteY23" fmla="*/ 362442 h 518571"/>
                <a:gd name="connsiteX24" fmla="*/ 534590 w 954330"/>
                <a:gd name="connsiteY24" fmla="*/ 366760 h 518571"/>
                <a:gd name="connsiteX25" fmla="*/ 540326 w 954330"/>
                <a:gd name="connsiteY25" fmla="*/ 388169 h 518571"/>
                <a:gd name="connsiteX26" fmla="*/ 545367 w 954330"/>
                <a:gd name="connsiteY26" fmla="*/ 390275 h 518571"/>
                <a:gd name="connsiteX27" fmla="*/ 567189 w 954330"/>
                <a:gd name="connsiteY27" fmla="*/ 368264 h 518571"/>
                <a:gd name="connsiteX28" fmla="*/ 501970 w 954330"/>
                <a:gd name="connsiteY28" fmla="*/ 347368 h 518571"/>
                <a:gd name="connsiteX29" fmla="*/ 489206 w 954330"/>
                <a:gd name="connsiteY29" fmla="*/ 352700 h 518571"/>
                <a:gd name="connsiteX30" fmla="*/ 482814 w 954330"/>
                <a:gd name="connsiteY30" fmla="*/ 368264 h 518571"/>
                <a:gd name="connsiteX31" fmla="*/ 504637 w 954330"/>
                <a:gd name="connsiteY31" fmla="*/ 390275 h 518571"/>
                <a:gd name="connsiteX32" fmla="*/ 520067 w 954330"/>
                <a:gd name="connsiteY32" fmla="*/ 383828 h 518571"/>
                <a:gd name="connsiteX33" fmla="*/ 522256 w 954330"/>
                <a:gd name="connsiteY33" fmla="*/ 378498 h 518571"/>
                <a:gd name="connsiteX34" fmla="*/ 518080 w 954330"/>
                <a:gd name="connsiteY34" fmla="*/ 368329 h 518571"/>
                <a:gd name="connsiteX35" fmla="*/ 517878 w 954330"/>
                <a:gd name="connsiteY35" fmla="*/ 368302 h 518571"/>
                <a:gd name="connsiteX36" fmla="*/ 516692 w 954330"/>
                <a:gd name="connsiteY36" fmla="*/ 366762 h 518571"/>
                <a:gd name="connsiteX37" fmla="*/ 511692 w 954330"/>
                <a:gd name="connsiteY37" fmla="*/ 362903 h 518571"/>
                <a:gd name="connsiteX38" fmla="*/ 510753 w 954330"/>
                <a:gd name="connsiteY38" fmla="*/ 355925 h 518571"/>
                <a:gd name="connsiteX39" fmla="*/ 545367 w 954330"/>
                <a:gd name="connsiteY39" fmla="*/ 346254 h 518571"/>
                <a:gd name="connsiteX40" fmla="*/ 541454 w 954330"/>
                <a:gd name="connsiteY40" fmla="*/ 347888 h 518571"/>
                <a:gd name="connsiteX41" fmla="*/ 539924 w 954330"/>
                <a:gd name="connsiteY41" fmla="*/ 353597 h 518571"/>
                <a:gd name="connsiteX42" fmla="*/ 557075 w 954330"/>
                <a:gd name="connsiteY42" fmla="*/ 351145 h 518571"/>
                <a:gd name="connsiteX43" fmla="*/ 486079 w 954330"/>
                <a:gd name="connsiteY43" fmla="*/ 331887 h 518571"/>
                <a:gd name="connsiteX44" fmla="*/ 476847 w 954330"/>
                <a:gd name="connsiteY44" fmla="*/ 354370 h 518571"/>
                <a:gd name="connsiteX45" fmla="*/ 479938 w 954330"/>
                <a:gd name="connsiteY45" fmla="*/ 361898 h 518571"/>
                <a:gd name="connsiteX46" fmla="*/ 485323 w 954330"/>
                <a:gd name="connsiteY46" fmla="*/ 348785 h 518571"/>
                <a:gd name="connsiteX47" fmla="*/ 497992 w 954330"/>
                <a:gd name="connsiteY47" fmla="*/ 343492 h 518571"/>
                <a:gd name="connsiteX48" fmla="*/ 494017 w 954330"/>
                <a:gd name="connsiteY48" fmla="*/ 318002 h 518571"/>
                <a:gd name="connsiteX49" fmla="*/ 491716 w 954330"/>
                <a:gd name="connsiteY49" fmla="*/ 319566 h 518571"/>
                <a:gd name="connsiteX50" fmla="*/ 498216 w 954330"/>
                <a:gd name="connsiteY50" fmla="*/ 325900 h 518571"/>
                <a:gd name="connsiteX51" fmla="*/ 498366 w 954330"/>
                <a:gd name="connsiteY51" fmla="*/ 325536 h 518571"/>
                <a:gd name="connsiteX52" fmla="*/ 550430 w 954330"/>
                <a:gd name="connsiteY52" fmla="*/ 314386 h 518571"/>
                <a:gd name="connsiteX53" fmla="*/ 549099 w 954330"/>
                <a:gd name="connsiteY53" fmla="*/ 319355 h 518571"/>
                <a:gd name="connsiteX54" fmla="*/ 552314 w 954330"/>
                <a:gd name="connsiteY54" fmla="*/ 327184 h 518571"/>
                <a:gd name="connsiteX55" fmla="*/ 546553 w 954330"/>
                <a:gd name="connsiteY55" fmla="*/ 341212 h 518571"/>
                <a:gd name="connsiteX56" fmla="*/ 564680 w 954330"/>
                <a:gd name="connsiteY56" fmla="*/ 348785 h 518571"/>
                <a:gd name="connsiteX57" fmla="*/ 565174 w 954330"/>
                <a:gd name="connsiteY57" fmla="*/ 349987 h 518571"/>
                <a:gd name="connsiteX58" fmla="*/ 570788 w 954330"/>
                <a:gd name="connsiteY58" fmla="*/ 349185 h 518571"/>
                <a:gd name="connsiteX59" fmla="*/ 558849 w 954330"/>
                <a:gd name="connsiteY59" fmla="*/ 320111 h 518571"/>
                <a:gd name="connsiteX60" fmla="*/ 524882 w 954330"/>
                <a:gd name="connsiteY60" fmla="*/ 305920 h 518571"/>
                <a:gd name="connsiteX61" fmla="*/ 521629 w 954330"/>
                <a:gd name="connsiteY61" fmla="*/ 306583 h 518571"/>
                <a:gd name="connsiteX62" fmla="*/ 509571 w 954330"/>
                <a:gd name="connsiteY62" fmla="*/ 311620 h 518571"/>
                <a:gd name="connsiteX63" fmla="*/ 507980 w 954330"/>
                <a:gd name="connsiteY63" fmla="*/ 315492 h 518571"/>
                <a:gd name="connsiteX64" fmla="*/ 522320 w 954330"/>
                <a:gd name="connsiteY64" fmla="*/ 340329 h 518571"/>
                <a:gd name="connsiteX65" fmla="*/ 531062 w 954330"/>
                <a:gd name="connsiteY65" fmla="*/ 307705 h 518571"/>
                <a:gd name="connsiteX66" fmla="*/ 528601 w 954330"/>
                <a:gd name="connsiteY66" fmla="*/ 306678 h 518571"/>
                <a:gd name="connsiteX67" fmla="*/ 466829 w 954330"/>
                <a:gd name="connsiteY67" fmla="*/ 270910 h 518571"/>
                <a:gd name="connsiteX68" fmla="*/ 457516 w 954330"/>
                <a:gd name="connsiteY68" fmla="*/ 276286 h 518571"/>
                <a:gd name="connsiteX69" fmla="*/ 457612 w 954330"/>
                <a:gd name="connsiteY69" fmla="*/ 276513 h 518571"/>
                <a:gd name="connsiteX70" fmla="*/ 468405 w 954330"/>
                <a:gd name="connsiteY70" fmla="*/ 284844 h 518571"/>
                <a:gd name="connsiteX71" fmla="*/ 474426 w 954330"/>
                <a:gd name="connsiteY71" fmla="*/ 284070 h 518571"/>
                <a:gd name="connsiteX72" fmla="*/ 488099 w 954330"/>
                <a:gd name="connsiteY72" fmla="*/ 258629 h 518571"/>
                <a:gd name="connsiteX73" fmla="*/ 478388 w 954330"/>
                <a:gd name="connsiteY73" fmla="*/ 264236 h 518571"/>
                <a:gd name="connsiteX74" fmla="*/ 486082 w 954330"/>
                <a:gd name="connsiteY74" fmla="*/ 277563 h 518571"/>
                <a:gd name="connsiteX75" fmla="*/ 490067 w 954330"/>
                <a:gd name="connsiteY75" fmla="*/ 272338 h 518571"/>
                <a:gd name="connsiteX76" fmla="*/ 488248 w 954330"/>
                <a:gd name="connsiteY76" fmla="*/ 258826 h 518571"/>
                <a:gd name="connsiteX77" fmla="*/ 665120 w 954330"/>
                <a:gd name="connsiteY77" fmla="*/ 187848 h 518571"/>
                <a:gd name="connsiteX78" fmla="*/ 640815 w 954330"/>
                <a:gd name="connsiteY78" fmla="*/ 204276 h 518571"/>
                <a:gd name="connsiteX79" fmla="*/ 590016 w 954330"/>
                <a:gd name="connsiteY79" fmla="*/ 327237 h 518571"/>
                <a:gd name="connsiteX80" fmla="*/ 593774 w 954330"/>
                <a:gd name="connsiteY80" fmla="*/ 345899 h 518571"/>
                <a:gd name="connsiteX81" fmla="*/ 744254 w 954330"/>
                <a:gd name="connsiteY81" fmla="*/ 324387 h 518571"/>
                <a:gd name="connsiteX82" fmla="*/ 747475 w 954330"/>
                <a:gd name="connsiteY82" fmla="*/ 316611 h 518571"/>
                <a:gd name="connsiteX83" fmla="*/ 763464 w 954330"/>
                <a:gd name="connsiteY83" fmla="*/ 153347 h 518571"/>
                <a:gd name="connsiteX84" fmla="*/ 695947 w 954330"/>
                <a:gd name="connsiteY84" fmla="*/ 167011 h 518571"/>
                <a:gd name="connsiteX85" fmla="*/ 674287 w 954330"/>
                <a:gd name="connsiteY85" fmla="*/ 181651 h 518571"/>
                <a:gd name="connsiteX86" fmla="*/ 756407 w 954330"/>
                <a:gd name="connsiteY86" fmla="*/ 310045 h 518571"/>
                <a:gd name="connsiteX87" fmla="*/ 763464 w 954330"/>
                <a:gd name="connsiteY87" fmla="*/ 307121 h 518571"/>
                <a:gd name="connsiteX88" fmla="*/ 784048 w 954330"/>
                <a:gd name="connsiteY88" fmla="*/ 327705 h 518571"/>
                <a:gd name="connsiteX89" fmla="*/ 763464 w 954330"/>
                <a:gd name="connsiteY89" fmla="*/ 348289 h 518571"/>
                <a:gd name="connsiteX90" fmla="*/ 748909 w 954330"/>
                <a:gd name="connsiteY90" fmla="*/ 342260 h 518571"/>
                <a:gd name="connsiteX91" fmla="*/ 746509 w 954330"/>
                <a:gd name="connsiteY91" fmla="*/ 336466 h 518571"/>
                <a:gd name="connsiteX92" fmla="*/ 596201 w 954330"/>
                <a:gd name="connsiteY92" fmla="*/ 357953 h 518571"/>
                <a:gd name="connsiteX93" fmla="*/ 603646 w 954330"/>
                <a:gd name="connsiteY93" fmla="*/ 394926 h 518571"/>
                <a:gd name="connsiteX94" fmla="*/ 763464 w 954330"/>
                <a:gd name="connsiteY94" fmla="*/ 501128 h 518571"/>
                <a:gd name="connsiteX95" fmla="*/ 936912 w 954330"/>
                <a:gd name="connsiteY95" fmla="*/ 327237 h 518571"/>
                <a:gd name="connsiteX96" fmla="*/ 763464 w 954330"/>
                <a:gd name="connsiteY96" fmla="*/ 153347 h 518571"/>
                <a:gd name="connsiteX97" fmla="*/ 190866 w 954330"/>
                <a:gd name="connsiteY97" fmla="*/ 147178 h 518571"/>
                <a:gd name="connsiteX98" fmla="*/ 190855 w 954330"/>
                <a:gd name="connsiteY98" fmla="*/ 147179 h 518571"/>
                <a:gd name="connsiteX99" fmla="*/ 214968 w 954330"/>
                <a:gd name="connsiteY99" fmla="*/ 151198 h 518571"/>
                <a:gd name="connsiteX100" fmla="*/ 219705 w 954330"/>
                <a:gd name="connsiteY100" fmla="*/ 157830 h 518571"/>
                <a:gd name="connsiteX101" fmla="*/ 219704 w 954330"/>
                <a:gd name="connsiteY101" fmla="*/ 157830 h 518571"/>
                <a:gd name="connsiteX102" fmla="*/ 213072 w 954330"/>
                <a:gd name="connsiteY102" fmla="*/ 162567 h 518571"/>
                <a:gd name="connsiteX103" fmla="*/ 156739 w 954330"/>
                <a:gd name="connsiteY103" fmla="*/ 153177 h 518571"/>
                <a:gd name="connsiteX104" fmla="*/ 156300 w 954330"/>
                <a:gd name="connsiteY104" fmla="*/ 154607 h 518571"/>
                <a:gd name="connsiteX105" fmla="*/ 153515 w 954330"/>
                <a:gd name="connsiteY105" fmla="*/ 152639 h 518571"/>
                <a:gd name="connsiteX106" fmla="*/ 150422 w 954330"/>
                <a:gd name="connsiteY106" fmla="*/ 152124 h 518571"/>
                <a:gd name="connsiteX107" fmla="*/ 150411 w 954330"/>
                <a:gd name="connsiteY107" fmla="*/ 152109 h 518571"/>
                <a:gd name="connsiteX108" fmla="*/ 120594 w 954330"/>
                <a:gd name="connsiteY108" fmla="*/ 161363 h 518571"/>
                <a:gd name="connsiteX109" fmla="*/ 10339 w 954330"/>
                <a:gd name="connsiteY109" fmla="*/ 327705 h 518571"/>
                <a:gd name="connsiteX110" fmla="*/ 190866 w 954330"/>
                <a:gd name="connsiteY110" fmla="*/ 508233 h 518571"/>
                <a:gd name="connsiteX111" fmla="*/ 371394 w 954330"/>
                <a:gd name="connsiteY111" fmla="*/ 327705 h 518571"/>
                <a:gd name="connsiteX112" fmla="*/ 261139 w 954330"/>
                <a:gd name="connsiteY112" fmla="*/ 161363 h 518571"/>
                <a:gd name="connsiteX113" fmla="*/ 257061 w 954330"/>
                <a:gd name="connsiteY113" fmla="*/ 160098 h 518571"/>
                <a:gd name="connsiteX114" fmla="*/ 206433 w 954330"/>
                <a:gd name="connsiteY114" fmla="*/ 315594 h 518571"/>
                <a:gd name="connsiteX115" fmla="*/ 211450 w 954330"/>
                <a:gd name="connsiteY115" fmla="*/ 327705 h 518571"/>
                <a:gd name="connsiteX116" fmla="*/ 190866 w 954330"/>
                <a:gd name="connsiteY116" fmla="*/ 348289 h 518571"/>
                <a:gd name="connsiteX117" fmla="*/ 170282 w 954330"/>
                <a:gd name="connsiteY117" fmla="*/ 327705 h 518571"/>
                <a:gd name="connsiteX118" fmla="*/ 176311 w 954330"/>
                <a:gd name="connsiteY118" fmla="*/ 313150 h 518571"/>
                <a:gd name="connsiteX119" fmla="*/ 188373 w 954330"/>
                <a:gd name="connsiteY119" fmla="*/ 308154 h 518571"/>
                <a:gd name="connsiteX120" fmla="*/ 238458 w 954330"/>
                <a:gd name="connsiteY120" fmla="*/ 154324 h 518571"/>
                <a:gd name="connsiteX121" fmla="*/ 227251 w 954330"/>
                <a:gd name="connsiteY121" fmla="*/ 150845 h 518571"/>
                <a:gd name="connsiteX122" fmla="*/ 190866 w 954330"/>
                <a:gd name="connsiteY122" fmla="*/ 147178 h 518571"/>
                <a:gd name="connsiteX123" fmla="*/ 608188 w 954330"/>
                <a:gd name="connsiteY123" fmla="*/ 98833 h 518571"/>
                <a:gd name="connsiteX124" fmla="*/ 552117 w 954330"/>
                <a:gd name="connsiteY124" fmla="*/ 308093 h 518571"/>
                <a:gd name="connsiteX125" fmla="*/ 563255 w 954330"/>
                <a:gd name="connsiteY125" fmla="*/ 315667 h 518571"/>
                <a:gd name="connsiteX126" fmla="*/ 576673 w 954330"/>
                <a:gd name="connsiteY126" fmla="*/ 348344 h 518571"/>
                <a:gd name="connsiteX127" fmla="*/ 576843 w 954330"/>
                <a:gd name="connsiteY127" fmla="*/ 348319 h 518571"/>
                <a:gd name="connsiteX128" fmla="*/ 572598 w 954330"/>
                <a:gd name="connsiteY128" fmla="*/ 327237 h 518571"/>
                <a:gd name="connsiteX129" fmla="*/ 628499 w 954330"/>
                <a:gd name="connsiteY129" fmla="*/ 191942 h 518571"/>
                <a:gd name="connsiteX130" fmla="*/ 655896 w 954330"/>
                <a:gd name="connsiteY130" fmla="*/ 173425 h 518571"/>
                <a:gd name="connsiteX131" fmla="*/ 280387 w 954330"/>
                <a:gd name="connsiteY131" fmla="*/ 88456 h 518571"/>
                <a:gd name="connsiteX132" fmla="*/ 274152 w 954330"/>
                <a:gd name="connsiteY132" fmla="*/ 107605 h 518571"/>
                <a:gd name="connsiteX133" fmla="*/ 487218 w 954330"/>
                <a:gd name="connsiteY133" fmla="*/ 315185 h 518571"/>
                <a:gd name="connsiteX134" fmla="*/ 490932 w 954330"/>
                <a:gd name="connsiteY134" fmla="*/ 312659 h 518571"/>
                <a:gd name="connsiteX135" fmla="*/ 475723 w 954330"/>
                <a:gd name="connsiteY135" fmla="*/ 286315 h 518571"/>
                <a:gd name="connsiteX136" fmla="*/ 467747 w 954330"/>
                <a:gd name="connsiteY136" fmla="*/ 287342 h 518571"/>
                <a:gd name="connsiteX137" fmla="*/ 455385 w 954330"/>
                <a:gd name="connsiteY137" fmla="*/ 277799 h 518571"/>
                <a:gd name="connsiteX138" fmla="*/ 454509 w 954330"/>
                <a:gd name="connsiteY138" fmla="*/ 275737 h 518571"/>
                <a:gd name="connsiteX139" fmla="*/ 454093 w 954330"/>
                <a:gd name="connsiteY139" fmla="*/ 275626 h 518571"/>
                <a:gd name="connsiteX140" fmla="*/ 449527 w 954330"/>
                <a:gd name="connsiteY140" fmla="*/ 267717 h 518571"/>
                <a:gd name="connsiteX141" fmla="*/ 450363 w 954330"/>
                <a:gd name="connsiteY141" fmla="*/ 264598 h 518571"/>
                <a:gd name="connsiteX142" fmla="*/ 481498 w 954330"/>
                <a:gd name="connsiteY142" fmla="*/ 246622 h 518571"/>
                <a:gd name="connsiteX143" fmla="*/ 484617 w 954330"/>
                <a:gd name="connsiteY143" fmla="*/ 247458 h 518571"/>
                <a:gd name="connsiteX144" fmla="*/ 489183 w 954330"/>
                <a:gd name="connsiteY144" fmla="*/ 255367 h 518571"/>
                <a:gd name="connsiteX145" fmla="*/ 489093 w 954330"/>
                <a:gd name="connsiteY145" fmla="*/ 255703 h 518571"/>
                <a:gd name="connsiteX146" fmla="*/ 490475 w 954330"/>
                <a:gd name="connsiteY146" fmla="*/ 257540 h 518571"/>
                <a:gd name="connsiteX147" fmla="*/ 492559 w 954330"/>
                <a:gd name="connsiteY147" fmla="*/ 273016 h 518571"/>
                <a:gd name="connsiteX148" fmla="*/ 487378 w 954330"/>
                <a:gd name="connsiteY148" fmla="*/ 279808 h 518571"/>
                <a:gd name="connsiteX149" fmla="*/ 502000 w 954330"/>
                <a:gd name="connsiteY149" fmla="*/ 305133 h 518571"/>
                <a:gd name="connsiteX150" fmla="*/ 503759 w 954330"/>
                <a:gd name="connsiteY150" fmla="*/ 303937 h 518571"/>
                <a:gd name="connsiteX151" fmla="*/ 524882 w 954330"/>
                <a:gd name="connsiteY151" fmla="*/ 299636 h 518571"/>
                <a:gd name="connsiteX152" fmla="*/ 524962 w 954330"/>
                <a:gd name="connsiteY152" fmla="*/ 299653 h 518571"/>
                <a:gd name="connsiteX153" fmla="*/ 525002 w 954330"/>
                <a:gd name="connsiteY153" fmla="*/ 299636 h 518571"/>
                <a:gd name="connsiteX154" fmla="*/ 525115 w 954330"/>
                <a:gd name="connsiteY154" fmla="*/ 299684 h 518571"/>
                <a:gd name="connsiteX155" fmla="*/ 532792 w 954330"/>
                <a:gd name="connsiteY155" fmla="*/ 301247 h 518571"/>
                <a:gd name="connsiteX156" fmla="*/ 589809 w 954330"/>
                <a:gd name="connsiteY156" fmla="*/ 88456 h 518571"/>
                <a:gd name="connsiteX157" fmla="*/ 236957 w 954330"/>
                <a:gd name="connsiteY157" fmla="*/ 47435 h 518571"/>
                <a:gd name="connsiteX158" fmla="*/ 159164 w 954330"/>
                <a:gd name="connsiteY158" fmla="*/ 76442 h 518571"/>
                <a:gd name="connsiteX159" fmla="*/ 142288 w 954330"/>
                <a:gd name="connsiteY159" fmla="*/ 88370 h 518571"/>
                <a:gd name="connsiteX160" fmla="*/ 135465 w 954330"/>
                <a:gd name="connsiteY160" fmla="*/ 109043 h 518571"/>
                <a:gd name="connsiteX161" fmla="*/ 142288 w 954330"/>
                <a:gd name="connsiteY161" fmla="*/ 129720 h 518571"/>
                <a:gd name="connsiteX162" fmla="*/ 157165 w 954330"/>
                <a:gd name="connsiteY162" fmla="*/ 140236 h 518571"/>
                <a:gd name="connsiteX163" fmla="*/ 190866 w 954330"/>
                <a:gd name="connsiteY163" fmla="*/ 136839 h 518571"/>
                <a:gd name="connsiteX164" fmla="*/ 229334 w 954330"/>
                <a:gd name="connsiteY164" fmla="*/ 140717 h 518571"/>
                <a:gd name="connsiteX165" fmla="*/ 241645 w 954330"/>
                <a:gd name="connsiteY165" fmla="*/ 144538 h 518571"/>
                <a:gd name="connsiteX166" fmla="*/ 245686 w 954330"/>
                <a:gd name="connsiteY166" fmla="*/ 132126 h 518571"/>
                <a:gd name="connsiteX167" fmla="*/ 212400 w 954330"/>
                <a:gd name="connsiteY167" fmla="*/ 130928 h 518571"/>
                <a:gd name="connsiteX168" fmla="*/ 212279 w 954330"/>
                <a:gd name="connsiteY168" fmla="*/ 131747 h 518571"/>
                <a:gd name="connsiteX169" fmla="*/ 210764 w 954330"/>
                <a:gd name="connsiteY169" fmla="*/ 130869 h 518571"/>
                <a:gd name="connsiteX170" fmla="*/ 208486 w 954330"/>
                <a:gd name="connsiteY170" fmla="*/ 130787 h 518571"/>
                <a:gd name="connsiteX171" fmla="*/ 205984 w 954330"/>
                <a:gd name="connsiteY171" fmla="*/ 128098 h 518571"/>
                <a:gd name="connsiteX172" fmla="*/ 194595 w 954330"/>
                <a:gd name="connsiteY172" fmla="*/ 121495 h 518571"/>
                <a:gd name="connsiteX173" fmla="*/ 185796 w 954330"/>
                <a:gd name="connsiteY173" fmla="*/ 102009 h 518571"/>
                <a:gd name="connsiteX174" fmla="*/ 189323 w 954330"/>
                <a:gd name="connsiteY174" fmla="*/ 80917 h 518571"/>
                <a:gd name="connsiteX175" fmla="*/ 198909 w 954330"/>
                <a:gd name="connsiteY175" fmla="*/ 71360 h 518571"/>
                <a:gd name="connsiteX176" fmla="*/ 200319 w 954330"/>
                <a:gd name="connsiteY176" fmla="*/ 66796 h 518571"/>
                <a:gd name="connsiteX177" fmla="*/ 279389 w 954330"/>
                <a:gd name="connsiteY177" fmla="*/ 35801 h 518571"/>
                <a:gd name="connsiteX178" fmla="*/ 207035 w 954330"/>
                <a:gd name="connsiteY178" fmla="*/ 74033 h 518571"/>
                <a:gd name="connsiteX179" fmla="*/ 207439 w 954330"/>
                <a:gd name="connsiteY179" fmla="*/ 74976 h 518571"/>
                <a:gd name="connsiteX180" fmla="*/ 194301 w 954330"/>
                <a:gd name="connsiteY180" fmla="*/ 100900 h 518571"/>
                <a:gd name="connsiteX181" fmla="*/ 213628 w 954330"/>
                <a:gd name="connsiteY181" fmla="*/ 122608 h 518571"/>
                <a:gd name="connsiteX182" fmla="*/ 213623 w 954330"/>
                <a:gd name="connsiteY182" fmla="*/ 122644 h 518571"/>
                <a:gd name="connsiteX183" fmla="*/ 248366 w 954330"/>
                <a:gd name="connsiteY183" fmla="*/ 123893 h 518571"/>
                <a:gd name="connsiteX184" fmla="*/ 264595 w 954330"/>
                <a:gd name="connsiteY184" fmla="*/ 74049 h 518571"/>
                <a:gd name="connsiteX185" fmla="*/ 266437 w 954330"/>
                <a:gd name="connsiteY185" fmla="*/ 73112 h 518571"/>
                <a:gd name="connsiteX186" fmla="*/ 266343 w 954330"/>
                <a:gd name="connsiteY186" fmla="*/ 72915 h 518571"/>
                <a:gd name="connsiteX187" fmla="*/ 674565 w 954330"/>
                <a:gd name="connsiteY187" fmla="*/ 30 h 518571"/>
                <a:gd name="connsiteX188" fmla="*/ 674565 w 954330"/>
                <a:gd name="connsiteY188" fmla="*/ 17495 h 518571"/>
                <a:gd name="connsiteX189" fmla="*/ 647294 w 954330"/>
                <a:gd name="connsiteY189" fmla="*/ 41267 h 518571"/>
                <a:gd name="connsiteX190" fmla="*/ 623611 w 954330"/>
                <a:gd name="connsiteY190" fmla="*/ 43086 h 518571"/>
                <a:gd name="connsiteX191" fmla="*/ 619883 w 954330"/>
                <a:gd name="connsiteY191" fmla="*/ 42800 h 518571"/>
                <a:gd name="connsiteX192" fmla="*/ 611137 w 954330"/>
                <a:gd name="connsiteY192" fmla="*/ 75439 h 518571"/>
                <a:gd name="connsiteX193" fmla="*/ 613404 w 954330"/>
                <a:gd name="connsiteY193" fmla="*/ 79365 h 518571"/>
                <a:gd name="connsiteX194" fmla="*/ 612064 w 954330"/>
                <a:gd name="connsiteY194" fmla="*/ 84365 h 518571"/>
                <a:gd name="connsiteX195" fmla="*/ 665063 w 954330"/>
                <a:gd name="connsiteY195" fmla="*/ 167230 h 518571"/>
                <a:gd name="connsiteX196" fmla="*/ 689168 w 954330"/>
                <a:gd name="connsiteY196" fmla="*/ 150938 h 518571"/>
                <a:gd name="connsiteX197" fmla="*/ 763464 w 954330"/>
                <a:gd name="connsiteY197" fmla="*/ 135903 h 518571"/>
                <a:gd name="connsiteX198" fmla="*/ 954330 w 954330"/>
                <a:gd name="connsiteY198" fmla="*/ 327237 h 518571"/>
                <a:gd name="connsiteX199" fmla="*/ 763464 w 954330"/>
                <a:gd name="connsiteY199" fmla="*/ 518571 h 518571"/>
                <a:gd name="connsiteX200" fmla="*/ 587596 w 954330"/>
                <a:gd name="connsiteY200" fmla="*/ 401715 h 518571"/>
                <a:gd name="connsiteX201" fmla="*/ 579271 w 954330"/>
                <a:gd name="connsiteY201" fmla="*/ 360373 h 518571"/>
                <a:gd name="connsiteX202" fmla="*/ 576521 w 954330"/>
                <a:gd name="connsiteY202" fmla="*/ 360766 h 518571"/>
                <a:gd name="connsiteX203" fmla="*/ 563255 w 954330"/>
                <a:gd name="connsiteY203" fmla="*/ 393073 h 518571"/>
                <a:gd name="connsiteX204" fmla="*/ 546005 w 954330"/>
                <a:gd name="connsiteY204" fmla="*/ 404802 h 518571"/>
                <a:gd name="connsiteX205" fmla="*/ 544846 w 954330"/>
                <a:gd name="connsiteY205" fmla="*/ 405038 h 518571"/>
                <a:gd name="connsiteX206" fmla="*/ 553266 w 954330"/>
                <a:gd name="connsiteY206" fmla="*/ 436461 h 518571"/>
                <a:gd name="connsiteX207" fmla="*/ 561603 w 954330"/>
                <a:gd name="connsiteY207" fmla="*/ 437543 h 518571"/>
                <a:gd name="connsiteX208" fmla="*/ 571175 w 954330"/>
                <a:gd name="connsiteY208" fmla="*/ 449970 h 518571"/>
                <a:gd name="connsiteX209" fmla="*/ 571458 w 954330"/>
                <a:gd name="connsiteY209" fmla="*/ 452002 h 518571"/>
                <a:gd name="connsiteX210" fmla="*/ 571767 w 954330"/>
                <a:gd name="connsiteY210" fmla="*/ 452181 h 518571"/>
                <a:gd name="connsiteX211" fmla="*/ 574136 w 954330"/>
                <a:gd name="connsiteY211" fmla="*/ 461023 h 518571"/>
                <a:gd name="connsiteX212" fmla="*/ 572518 w 954330"/>
                <a:gd name="connsiteY212" fmla="*/ 463826 h 518571"/>
                <a:gd name="connsiteX213" fmla="*/ 537175 w 954330"/>
                <a:gd name="connsiteY213" fmla="*/ 473296 h 518571"/>
                <a:gd name="connsiteX214" fmla="*/ 534372 w 954330"/>
                <a:gd name="connsiteY214" fmla="*/ 471678 h 518571"/>
                <a:gd name="connsiteX215" fmla="*/ 532003 w 954330"/>
                <a:gd name="connsiteY215" fmla="*/ 462836 h 518571"/>
                <a:gd name="connsiteX216" fmla="*/ 532181 w 954330"/>
                <a:gd name="connsiteY216" fmla="*/ 462527 h 518571"/>
                <a:gd name="connsiteX217" fmla="*/ 531410 w 954330"/>
                <a:gd name="connsiteY217" fmla="*/ 460625 h 518571"/>
                <a:gd name="connsiteX218" fmla="*/ 533486 w 954330"/>
                <a:gd name="connsiteY218" fmla="*/ 445077 h 518571"/>
                <a:gd name="connsiteX219" fmla="*/ 540166 w 954330"/>
                <a:gd name="connsiteY219" fmla="*/ 439971 h 518571"/>
                <a:gd name="connsiteX220" fmla="*/ 531533 w 954330"/>
                <a:gd name="connsiteY220" fmla="*/ 407749 h 518571"/>
                <a:gd name="connsiteX221" fmla="*/ 524882 w 954330"/>
                <a:gd name="connsiteY221" fmla="*/ 409103 h 518571"/>
                <a:gd name="connsiteX222" fmla="*/ 470616 w 954330"/>
                <a:gd name="connsiteY222" fmla="*/ 354370 h 518571"/>
                <a:gd name="connsiteX223" fmla="*/ 481629 w 954330"/>
                <a:gd name="connsiteY223" fmla="*/ 327551 h 518571"/>
                <a:gd name="connsiteX224" fmla="*/ 269749 w 954330"/>
                <a:gd name="connsiteY224" fmla="*/ 121127 h 518571"/>
                <a:gd name="connsiteX225" fmla="*/ 260247 w 954330"/>
                <a:gd name="connsiteY225" fmla="*/ 150312 h 518571"/>
                <a:gd name="connsiteX226" fmla="*/ 265162 w 954330"/>
                <a:gd name="connsiteY226" fmla="*/ 151838 h 518571"/>
                <a:gd name="connsiteX227" fmla="*/ 381732 w 954330"/>
                <a:gd name="connsiteY227" fmla="*/ 327705 h 518571"/>
                <a:gd name="connsiteX228" fmla="*/ 190866 w 954330"/>
                <a:gd name="connsiteY228" fmla="*/ 518571 h 518571"/>
                <a:gd name="connsiteX229" fmla="*/ 0 w 954330"/>
                <a:gd name="connsiteY229" fmla="*/ 327705 h 518571"/>
                <a:gd name="connsiteX230" fmla="*/ 116570 w 954330"/>
                <a:gd name="connsiteY230" fmla="*/ 151838 h 518571"/>
                <a:gd name="connsiteX231" fmla="*/ 141451 w 954330"/>
                <a:gd name="connsiteY231" fmla="*/ 144115 h 518571"/>
                <a:gd name="connsiteX232" fmla="*/ 131913 w 954330"/>
                <a:gd name="connsiteY232" fmla="*/ 137375 h 518571"/>
                <a:gd name="connsiteX233" fmla="*/ 122566 w 954330"/>
                <a:gd name="connsiteY233" fmla="*/ 109048 h 518571"/>
                <a:gd name="connsiteX234" fmla="*/ 131913 w 954330"/>
                <a:gd name="connsiteY234" fmla="*/ 80717 h 518571"/>
                <a:gd name="connsiteX235" fmla="*/ 149408 w 954330"/>
                <a:gd name="connsiteY235" fmla="*/ 68354 h 518571"/>
                <a:gd name="connsiteX236" fmla="*/ 150712 w 954330"/>
                <a:gd name="connsiteY236" fmla="*/ 65500 h 518571"/>
                <a:gd name="connsiteX237" fmla="*/ 256164 w 954330"/>
                <a:gd name="connsiteY237" fmla="*/ 26179 h 518571"/>
                <a:gd name="connsiteX238" fmla="*/ 241216 w 954330"/>
                <a:gd name="connsiteY238" fmla="*/ 24275 h 518571"/>
                <a:gd name="connsiteX239" fmla="*/ 232307 w 954330"/>
                <a:gd name="connsiteY239" fmla="*/ 12765 h 518571"/>
                <a:gd name="connsiteX240" fmla="*/ 243817 w 954330"/>
                <a:gd name="connsiteY240" fmla="*/ 3856 h 518571"/>
                <a:gd name="connsiteX241" fmla="*/ 291150 w 954330"/>
                <a:gd name="connsiteY241" fmla="*/ 9884 h 518571"/>
                <a:gd name="connsiteX242" fmla="*/ 300059 w 954330"/>
                <a:gd name="connsiteY242" fmla="*/ 21394 h 518571"/>
                <a:gd name="connsiteX243" fmla="*/ 297578 w 954330"/>
                <a:gd name="connsiteY243" fmla="*/ 23315 h 518571"/>
                <a:gd name="connsiteX244" fmla="*/ 298771 w 954330"/>
                <a:gd name="connsiteY244" fmla="*/ 25802 h 518571"/>
                <a:gd name="connsiteX245" fmla="*/ 283940 w 954330"/>
                <a:gd name="connsiteY245" fmla="*/ 67996 h 518571"/>
                <a:gd name="connsiteX246" fmla="*/ 596117 w 954330"/>
                <a:gd name="connsiteY246" fmla="*/ 67996 h 518571"/>
                <a:gd name="connsiteX247" fmla="*/ 599073 w 954330"/>
                <a:gd name="connsiteY247" fmla="*/ 70952 h 518571"/>
                <a:gd name="connsiteX248" fmla="*/ 599159 w 954330"/>
                <a:gd name="connsiteY248" fmla="*/ 70902 h 518571"/>
                <a:gd name="connsiteX249" fmla="*/ 606955 w 954330"/>
                <a:gd name="connsiteY249" fmla="*/ 41807 h 518571"/>
                <a:gd name="connsiteX250" fmla="*/ 599928 w 954330"/>
                <a:gd name="connsiteY250" fmla="*/ 41267 h 518571"/>
                <a:gd name="connsiteX251" fmla="*/ 572418 w 954330"/>
                <a:gd name="connsiteY251" fmla="*/ 34960 h 518571"/>
                <a:gd name="connsiteX252" fmla="*/ 538927 w 954330"/>
                <a:gd name="connsiteY252" fmla="*/ 34475 h 518571"/>
                <a:gd name="connsiteX253" fmla="*/ 518593 w 954330"/>
                <a:gd name="connsiteY253" fmla="*/ 27440 h 518571"/>
                <a:gd name="connsiteX254" fmla="*/ 545864 w 954330"/>
                <a:gd name="connsiteY254" fmla="*/ 13857 h 518571"/>
                <a:gd name="connsiteX255" fmla="*/ 606626 w 954330"/>
                <a:gd name="connsiteY255" fmla="*/ 13857 h 518571"/>
                <a:gd name="connsiteX256" fmla="*/ 674565 w 954330"/>
                <a:gd name="connsiteY256" fmla="*/ 30 h 51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</a:cxnLst>
              <a:rect l="l" t="t" r="r" b="b"/>
              <a:pathLst>
                <a:path w="954330" h="518571">
                  <a:moveTo>
                    <a:pt x="540839" y="442482"/>
                  </a:moveTo>
                  <a:lnTo>
                    <a:pt x="535746" y="446375"/>
                  </a:lnTo>
                  <a:cubicBezTo>
                    <a:pt x="533442" y="450341"/>
                    <a:pt x="532656" y="455179"/>
                    <a:pt x="533934" y="459948"/>
                  </a:cubicBezTo>
                  <a:lnTo>
                    <a:pt x="533934" y="459948"/>
                  </a:lnTo>
                  <a:lnTo>
                    <a:pt x="544743" y="457052"/>
                  </a:lnTo>
                  <a:close/>
                  <a:moveTo>
                    <a:pt x="553938" y="438972"/>
                  </a:moveTo>
                  <a:lnTo>
                    <a:pt x="557842" y="453542"/>
                  </a:lnTo>
                  <a:lnTo>
                    <a:pt x="568651" y="450646"/>
                  </a:lnTo>
                  <a:lnTo>
                    <a:pt x="560294" y="439797"/>
                  </a:lnTo>
                  <a:close/>
                  <a:moveTo>
                    <a:pt x="552934" y="392651"/>
                  </a:moveTo>
                  <a:lnTo>
                    <a:pt x="545367" y="395812"/>
                  </a:lnTo>
                  <a:lnTo>
                    <a:pt x="541997" y="394405"/>
                  </a:lnTo>
                  <a:lnTo>
                    <a:pt x="543249" y="399079"/>
                  </a:lnTo>
                  <a:lnTo>
                    <a:pt x="543580" y="399012"/>
                  </a:lnTo>
                  <a:close/>
                  <a:moveTo>
                    <a:pt x="525002" y="385183"/>
                  </a:moveTo>
                  <a:lnTo>
                    <a:pt x="523950" y="387744"/>
                  </a:lnTo>
                  <a:cubicBezTo>
                    <a:pt x="519007" y="392729"/>
                    <a:pt x="512179" y="395812"/>
                    <a:pt x="504637" y="395812"/>
                  </a:cubicBezTo>
                  <a:lnTo>
                    <a:pt x="496449" y="392392"/>
                  </a:lnTo>
                  <a:lnTo>
                    <a:pt x="506184" y="399012"/>
                  </a:lnTo>
                  <a:cubicBezTo>
                    <a:pt x="511931" y="401464"/>
                    <a:pt x="518250" y="402819"/>
                    <a:pt x="524882" y="402819"/>
                  </a:cubicBezTo>
                  <a:lnTo>
                    <a:pt x="529936" y="401790"/>
                  </a:lnTo>
                  <a:lnTo>
                    <a:pt x="526187" y="387800"/>
                  </a:lnTo>
                  <a:lnTo>
                    <a:pt x="526053" y="387744"/>
                  </a:lnTo>
                  <a:close/>
                  <a:moveTo>
                    <a:pt x="564798" y="362442"/>
                  </a:moveTo>
                  <a:lnTo>
                    <a:pt x="534590" y="366760"/>
                  </a:lnTo>
                  <a:lnTo>
                    <a:pt x="540326" y="388169"/>
                  </a:lnTo>
                  <a:lnTo>
                    <a:pt x="545367" y="390275"/>
                  </a:lnTo>
                  <a:cubicBezTo>
                    <a:pt x="557419" y="390275"/>
                    <a:pt x="567189" y="380421"/>
                    <a:pt x="567189" y="368264"/>
                  </a:cubicBezTo>
                  <a:close/>
                  <a:moveTo>
                    <a:pt x="501970" y="347368"/>
                  </a:moveTo>
                  <a:lnTo>
                    <a:pt x="489206" y="352700"/>
                  </a:lnTo>
                  <a:cubicBezTo>
                    <a:pt x="485257" y="356683"/>
                    <a:pt x="482814" y="362186"/>
                    <a:pt x="482814" y="368264"/>
                  </a:cubicBezTo>
                  <a:cubicBezTo>
                    <a:pt x="482814" y="380421"/>
                    <a:pt x="492584" y="390275"/>
                    <a:pt x="504637" y="390275"/>
                  </a:cubicBezTo>
                  <a:cubicBezTo>
                    <a:pt x="510663" y="390275"/>
                    <a:pt x="516119" y="387811"/>
                    <a:pt x="520067" y="383828"/>
                  </a:cubicBezTo>
                  <a:lnTo>
                    <a:pt x="522256" y="378498"/>
                  </a:lnTo>
                  <a:lnTo>
                    <a:pt x="518080" y="368329"/>
                  </a:lnTo>
                  <a:lnTo>
                    <a:pt x="517878" y="368302"/>
                  </a:lnTo>
                  <a:lnTo>
                    <a:pt x="516692" y="366762"/>
                  </a:lnTo>
                  <a:lnTo>
                    <a:pt x="511692" y="362903"/>
                  </a:lnTo>
                  <a:lnTo>
                    <a:pt x="510753" y="355925"/>
                  </a:lnTo>
                  <a:close/>
                  <a:moveTo>
                    <a:pt x="545367" y="346254"/>
                  </a:moveTo>
                  <a:lnTo>
                    <a:pt x="541454" y="347888"/>
                  </a:lnTo>
                  <a:lnTo>
                    <a:pt x="539924" y="353597"/>
                  </a:lnTo>
                  <a:lnTo>
                    <a:pt x="557075" y="351145"/>
                  </a:lnTo>
                  <a:close/>
                  <a:moveTo>
                    <a:pt x="486079" y="331887"/>
                  </a:moveTo>
                  <a:lnTo>
                    <a:pt x="476847" y="354370"/>
                  </a:lnTo>
                  <a:lnTo>
                    <a:pt x="479938" y="361898"/>
                  </a:lnTo>
                  <a:lnTo>
                    <a:pt x="485323" y="348785"/>
                  </a:lnTo>
                  <a:lnTo>
                    <a:pt x="497992" y="343492"/>
                  </a:lnTo>
                  <a:close/>
                  <a:moveTo>
                    <a:pt x="494017" y="318002"/>
                  </a:moveTo>
                  <a:lnTo>
                    <a:pt x="491716" y="319566"/>
                  </a:lnTo>
                  <a:lnTo>
                    <a:pt x="498216" y="325900"/>
                  </a:lnTo>
                  <a:lnTo>
                    <a:pt x="498366" y="325536"/>
                  </a:lnTo>
                  <a:close/>
                  <a:moveTo>
                    <a:pt x="550430" y="314386"/>
                  </a:moveTo>
                  <a:lnTo>
                    <a:pt x="549099" y="319355"/>
                  </a:lnTo>
                  <a:lnTo>
                    <a:pt x="552314" y="327184"/>
                  </a:lnTo>
                  <a:lnTo>
                    <a:pt x="546553" y="341212"/>
                  </a:lnTo>
                  <a:lnTo>
                    <a:pt x="564680" y="348785"/>
                  </a:lnTo>
                  <a:lnTo>
                    <a:pt x="565174" y="349987"/>
                  </a:lnTo>
                  <a:lnTo>
                    <a:pt x="570788" y="349185"/>
                  </a:lnTo>
                  <a:lnTo>
                    <a:pt x="558849" y="320111"/>
                  </a:lnTo>
                  <a:close/>
                  <a:moveTo>
                    <a:pt x="524882" y="305920"/>
                  </a:moveTo>
                  <a:lnTo>
                    <a:pt x="521629" y="306583"/>
                  </a:lnTo>
                  <a:lnTo>
                    <a:pt x="509571" y="311620"/>
                  </a:lnTo>
                  <a:lnTo>
                    <a:pt x="507980" y="315492"/>
                  </a:lnTo>
                  <a:lnTo>
                    <a:pt x="522320" y="340329"/>
                  </a:lnTo>
                  <a:lnTo>
                    <a:pt x="531062" y="307705"/>
                  </a:lnTo>
                  <a:lnTo>
                    <a:pt x="528601" y="306678"/>
                  </a:lnTo>
                  <a:close/>
                  <a:moveTo>
                    <a:pt x="466829" y="270910"/>
                  </a:moveTo>
                  <a:lnTo>
                    <a:pt x="457516" y="276286"/>
                  </a:lnTo>
                  <a:lnTo>
                    <a:pt x="457612" y="276513"/>
                  </a:lnTo>
                  <a:cubicBezTo>
                    <a:pt x="460075" y="280779"/>
                    <a:pt x="464019" y="283650"/>
                    <a:pt x="468405" y="284844"/>
                  </a:cubicBezTo>
                  <a:lnTo>
                    <a:pt x="474426" y="284070"/>
                  </a:lnTo>
                  <a:close/>
                  <a:moveTo>
                    <a:pt x="488099" y="258629"/>
                  </a:moveTo>
                  <a:lnTo>
                    <a:pt x="478388" y="264236"/>
                  </a:lnTo>
                  <a:lnTo>
                    <a:pt x="486082" y="277563"/>
                  </a:lnTo>
                  <a:lnTo>
                    <a:pt x="490067" y="272338"/>
                  </a:lnTo>
                  <a:cubicBezTo>
                    <a:pt x="491225" y="267943"/>
                    <a:pt x="490710" y="263092"/>
                    <a:pt x="488248" y="258826"/>
                  </a:cubicBezTo>
                  <a:close/>
                  <a:moveTo>
                    <a:pt x="665120" y="187848"/>
                  </a:moveTo>
                  <a:lnTo>
                    <a:pt x="640815" y="204276"/>
                  </a:lnTo>
                  <a:cubicBezTo>
                    <a:pt x="609428" y="235743"/>
                    <a:pt x="590016" y="279215"/>
                    <a:pt x="590016" y="327237"/>
                  </a:cubicBezTo>
                  <a:lnTo>
                    <a:pt x="593774" y="345899"/>
                  </a:lnTo>
                  <a:lnTo>
                    <a:pt x="744254" y="324387"/>
                  </a:lnTo>
                  <a:lnTo>
                    <a:pt x="747475" y="316611"/>
                  </a:lnTo>
                  <a:close/>
                  <a:moveTo>
                    <a:pt x="763464" y="153347"/>
                  </a:moveTo>
                  <a:cubicBezTo>
                    <a:pt x="739514" y="153347"/>
                    <a:pt x="716699" y="158212"/>
                    <a:pt x="695947" y="167011"/>
                  </a:cubicBezTo>
                  <a:lnTo>
                    <a:pt x="674287" y="181651"/>
                  </a:lnTo>
                  <a:lnTo>
                    <a:pt x="756407" y="310045"/>
                  </a:lnTo>
                  <a:lnTo>
                    <a:pt x="763464" y="307121"/>
                  </a:lnTo>
                  <a:cubicBezTo>
                    <a:pt x="774832" y="307121"/>
                    <a:pt x="784048" y="316337"/>
                    <a:pt x="784048" y="327705"/>
                  </a:cubicBezTo>
                  <a:cubicBezTo>
                    <a:pt x="784048" y="339073"/>
                    <a:pt x="774832" y="348289"/>
                    <a:pt x="763464" y="348289"/>
                  </a:cubicBezTo>
                  <a:cubicBezTo>
                    <a:pt x="757780" y="348289"/>
                    <a:pt x="752634" y="345985"/>
                    <a:pt x="748909" y="342260"/>
                  </a:cubicBezTo>
                  <a:lnTo>
                    <a:pt x="746509" y="336466"/>
                  </a:lnTo>
                  <a:lnTo>
                    <a:pt x="596201" y="357953"/>
                  </a:lnTo>
                  <a:lnTo>
                    <a:pt x="603646" y="394926"/>
                  </a:lnTo>
                  <a:cubicBezTo>
                    <a:pt x="629975" y="457339"/>
                    <a:pt x="691614" y="501128"/>
                    <a:pt x="763464" y="501128"/>
                  </a:cubicBezTo>
                  <a:cubicBezTo>
                    <a:pt x="859264" y="501128"/>
                    <a:pt x="936912" y="423281"/>
                    <a:pt x="936912" y="327237"/>
                  </a:cubicBezTo>
                  <a:cubicBezTo>
                    <a:pt x="936912" y="231193"/>
                    <a:pt x="859264" y="153347"/>
                    <a:pt x="763464" y="153347"/>
                  </a:cubicBezTo>
                  <a:close/>
                  <a:moveTo>
                    <a:pt x="190866" y="147178"/>
                  </a:moveTo>
                  <a:lnTo>
                    <a:pt x="190855" y="147179"/>
                  </a:lnTo>
                  <a:lnTo>
                    <a:pt x="214968" y="151198"/>
                  </a:lnTo>
                  <a:cubicBezTo>
                    <a:pt x="218108" y="151721"/>
                    <a:pt x="220229" y="154690"/>
                    <a:pt x="219705" y="157830"/>
                  </a:cubicBezTo>
                  <a:lnTo>
                    <a:pt x="219704" y="157830"/>
                  </a:lnTo>
                  <a:cubicBezTo>
                    <a:pt x="219181" y="160969"/>
                    <a:pt x="216212" y="163090"/>
                    <a:pt x="213072" y="162567"/>
                  </a:cubicBezTo>
                  <a:lnTo>
                    <a:pt x="156739" y="153177"/>
                  </a:lnTo>
                  <a:lnTo>
                    <a:pt x="156300" y="154607"/>
                  </a:lnTo>
                  <a:lnTo>
                    <a:pt x="153515" y="152639"/>
                  </a:lnTo>
                  <a:lnTo>
                    <a:pt x="150422" y="152124"/>
                  </a:lnTo>
                  <a:lnTo>
                    <a:pt x="150411" y="152109"/>
                  </a:lnTo>
                  <a:lnTo>
                    <a:pt x="120594" y="161363"/>
                  </a:lnTo>
                  <a:cubicBezTo>
                    <a:pt x="55799" y="188767"/>
                    <a:pt x="10339" y="252923"/>
                    <a:pt x="10339" y="327705"/>
                  </a:cubicBezTo>
                  <a:cubicBezTo>
                    <a:pt x="10339" y="427415"/>
                    <a:pt x="91156" y="508233"/>
                    <a:pt x="190866" y="508233"/>
                  </a:cubicBezTo>
                  <a:cubicBezTo>
                    <a:pt x="290576" y="508233"/>
                    <a:pt x="371394" y="427415"/>
                    <a:pt x="371394" y="327705"/>
                  </a:cubicBezTo>
                  <a:cubicBezTo>
                    <a:pt x="371394" y="252923"/>
                    <a:pt x="325934" y="188767"/>
                    <a:pt x="261139" y="161363"/>
                  </a:cubicBezTo>
                  <a:lnTo>
                    <a:pt x="257061" y="160098"/>
                  </a:lnTo>
                  <a:lnTo>
                    <a:pt x="206433" y="315594"/>
                  </a:lnTo>
                  <a:lnTo>
                    <a:pt x="211450" y="327705"/>
                  </a:lnTo>
                  <a:cubicBezTo>
                    <a:pt x="211450" y="339073"/>
                    <a:pt x="202234" y="348289"/>
                    <a:pt x="190866" y="348289"/>
                  </a:cubicBezTo>
                  <a:cubicBezTo>
                    <a:pt x="179498" y="348289"/>
                    <a:pt x="170282" y="339073"/>
                    <a:pt x="170282" y="327705"/>
                  </a:cubicBezTo>
                  <a:cubicBezTo>
                    <a:pt x="170282" y="322021"/>
                    <a:pt x="172586" y="316875"/>
                    <a:pt x="176311" y="313150"/>
                  </a:cubicBezTo>
                  <a:lnTo>
                    <a:pt x="188373" y="308154"/>
                  </a:lnTo>
                  <a:lnTo>
                    <a:pt x="238458" y="154324"/>
                  </a:lnTo>
                  <a:lnTo>
                    <a:pt x="227251" y="150845"/>
                  </a:lnTo>
                  <a:cubicBezTo>
                    <a:pt x="215498" y="148441"/>
                    <a:pt x="203330" y="147178"/>
                    <a:pt x="190866" y="147178"/>
                  </a:cubicBezTo>
                  <a:close/>
                  <a:moveTo>
                    <a:pt x="608188" y="98833"/>
                  </a:moveTo>
                  <a:lnTo>
                    <a:pt x="552117" y="308093"/>
                  </a:lnTo>
                  <a:lnTo>
                    <a:pt x="563255" y="315667"/>
                  </a:lnTo>
                  <a:lnTo>
                    <a:pt x="576673" y="348344"/>
                  </a:lnTo>
                  <a:lnTo>
                    <a:pt x="576843" y="348319"/>
                  </a:lnTo>
                  <a:lnTo>
                    <a:pt x="572598" y="327237"/>
                  </a:lnTo>
                  <a:cubicBezTo>
                    <a:pt x="572598" y="274399"/>
                    <a:pt x="593960" y="226566"/>
                    <a:pt x="628499" y="191942"/>
                  </a:cubicBezTo>
                  <a:lnTo>
                    <a:pt x="655896" y="173425"/>
                  </a:lnTo>
                  <a:close/>
                  <a:moveTo>
                    <a:pt x="280387" y="88456"/>
                  </a:moveTo>
                  <a:lnTo>
                    <a:pt x="274152" y="107605"/>
                  </a:lnTo>
                  <a:lnTo>
                    <a:pt x="487218" y="315185"/>
                  </a:lnTo>
                  <a:lnTo>
                    <a:pt x="490932" y="312659"/>
                  </a:lnTo>
                  <a:lnTo>
                    <a:pt x="475723" y="286315"/>
                  </a:lnTo>
                  <a:lnTo>
                    <a:pt x="467747" y="287342"/>
                  </a:lnTo>
                  <a:cubicBezTo>
                    <a:pt x="462723" y="285973"/>
                    <a:pt x="458206" y="282685"/>
                    <a:pt x="455385" y="277799"/>
                  </a:cubicBezTo>
                  <a:lnTo>
                    <a:pt x="454509" y="275737"/>
                  </a:lnTo>
                  <a:lnTo>
                    <a:pt x="454093" y="275626"/>
                  </a:lnTo>
                  <a:lnTo>
                    <a:pt x="449527" y="267717"/>
                  </a:lnTo>
                  <a:cubicBezTo>
                    <a:pt x="448896" y="266624"/>
                    <a:pt x="449271" y="265228"/>
                    <a:pt x="450363" y="264598"/>
                  </a:cubicBezTo>
                  <a:lnTo>
                    <a:pt x="481498" y="246622"/>
                  </a:lnTo>
                  <a:cubicBezTo>
                    <a:pt x="482590" y="245991"/>
                    <a:pt x="483986" y="246365"/>
                    <a:pt x="484617" y="247458"/>
                  </a:cubicBezTo>
                  <a:lnTo>
                    <a:pt x="489183" y="255367"/>
                  </a:lnTo>
                  <a:lnTo>
                    <a:pt x="489093" y="255703"/>
                  </a:lnTo>
                  <a:lnTo>
                    <a:pt x="490475" y="257540"/>
                  </a:lnTo>
                  <a:cubicBezTo>
                    <a:pt x="493295" y="262426"/>
                    <a:pt x="493885" y="267982"/>
                    <a:pt x="492559" y="273016"/>
                  </a:cubicBezTo>
                  <a:lnTo>
                    <a:pt x="487378" y="279808"/>
                  </a:lnTo>
                  <a:lnTo>
                    <a:pt x="502000" y="305133"/>
                  </a:lnTo>
                  <a:lnTo>
                    <a:pt x="503759" y="303937"/>
                  </a:lnTo>
                  <a:cubicBezTo>
                    <a:pt x="510251" y="301168"/>
                    <a:pt x="517389" y="299636"/>
                    <a:pt x="524882" y="299636"/>
                  </a:cubicBezTo>
                  <a:lnTo>
                    <a:pt x="524962" y="299653"/>
                  </a:lnTo>
                  <a:lnTo>
                    <a:pt x="525002" y="299636"/>
                  </a:lnTo>
                  <a:lnTo>
                    <a:pt x="525115" y="299684"/>
                  </a:lnTo>
                  <a:lnTo>
                    <a:pt x="532792" y="301247"/>
                  </a:lnTo>
                  <a:lnTo>
                    <a:pt x="589809" y="88456"/>
                  </a:lnTo>
                  <a:close/>
                  <a:moveTo>
                    <a:pt x="236957" y="47435"/>
                  </a:moveTo>
                  <a:lnTo>
                    <a:pt x="159164" y="76442"/>
                  </a:lnTo>
                  <a:lnTo>
                    <a:pt x="142288" y="88370"/>
                  </a:lnTo>
                  <a:cubicBezTo>
                    <a:pt x="137962" y="94213"/>
                    <a:pt x="135465" y="101405"/>
                    <a:pt x="135465" y="109043"/>
                  </a:cubicBezTo>
                  <a:cubicBezTo>
                    <a:pt x="135465" y="116684"/>
                    <a:pt x="137962" y="123877"/>
                    <a:pt x="142288" y="129720"/>
                  </a:cubicBezTo>
                  <a:lnTo>
                    <a:pt x="157165" y="140236"/>
                  </a:lnTo>
                  <a:lnTo>
                    <a:pt x="190866" y="136839"/>
                  </a:lnTo>
                  <a:cubicBezTo>
                    <a:pt x="204043" y="136839"/>
                    <a:pt x="216909" y="138174"/>
                    <a:pt x="229334" y="140717"/>
                  </a:cubicBezTo>
                  <a:lnTo>
                    <a:pt x="241645" y="144538"/>
                  </a:lnTo>
                  <a:lnTo>
                    <a:pt x="245686" y="132126"/>
                  </a:lnTo>
                  <a:lnTo>
                    <a:pt x="212400" y="130928"/>
                  </a:lnTo>
                  <a:lnTo>
                    <a:pt x="212279" y="131747"/>
                  </a:lnTo>
                  <a:lnTo>
                    <a:pt x="210764" y="130869"/>
                  </a:lnTo>
                  <a:lnTo>
                    <a:pt x="208486" y="130787"/>
                  </a:lnTo>
                  <a:lnTo>
                    <a:pt x="205984" y="128098"/>
                  </a:lnTo>
                  <a:lnTo>
                    <a:pt x="194595" y="121495"/>
                  </a:lnTo>
                  <a:cubicBezTo>
                    <a:pt x="189942" y="116270"/>
                    <a:pt x="186770" y="109506"/>
                    <a:pt x="185796" y="102009"/>
                  </a:cubicBezTo>
                  <a:cubicBezTo>
                    <a:pt x="184821" y="94510"/>
                    <a:pt x="186160" y="87159"/>
                    <a:pt x="189323" y="80917"/>
                  </a:cubicBezTo>
                  <a:lnTo>
                    <a:pt x="198909" y="71360"/>
                  </a:lnTo>
                  <a:lnTo>
                    <a:pt x="200319" y="66796"/>
                  </a:lnTo>
                  <a:close/>
                  <a:moveTo>
                    <a:pt x="279389" y="35801"/>
                  </a:moveTo>
                  <a:lnTo>
                    <a:pt x="207035" y="74033"/>
                  </a:lnTo>
                  <a:lnTo>
                    <a:pt x="207439" y="74976"/>
                  </a:lnTo>
                  <a:cubicBezTo>
                    <a:pt x="198208" y="79441"/>
                    <a:pt x="192879" y="89958"/>
                    <a:pt x="194301" y="100900"/>
                  </a:cubicBezTo>
                  <a:cubicBezTo>
                    <a:pt x="195723" y="111845"/>
                    <a:pt x="203563" y="120651"/>
                    <a:pt x="213628" y="122608"/>
                  </a:cubicBezTo>
                  <a:lnTo>
                    <a:pt x="213623" y="122644"/>
                  </a:lnTo>
                  <a:lnTo>
                    <a:pt x="248366" y="123893"/>
                  </a:lnTo>
                  <a:lnTo>
                    <a:pt x="264595" y="74049"/>
                  </a:lnTo>
                  <a:lnTo>
                    <a:pt x="266437" y="73112"/>
                  </a:lnTo>
                  <a:lnTo>
                    <a:pt x="266343" y="72915"/>
                  </a:lnTo>
                  <a:close/>
                  <a:moveTo>
                    <a:pt x="674565" y="30"/>
                  </a:moveTo>
                  <a:cubicBezTo>
                    <a:pt x="685808" y="758"/>
                    <a:pt x="679110" y="10703"/>
                    <a:pt x="674565" y="17495"/>
                  </a:cubicBezTo>
                  <a:cubicBezTo>
                    <a:pt x="670020" y="24287"/>
                    <a:pt x="659733" y="37386"/>
                    <a:pt x="647294" y="41267"/>
                  </a:cubicBezTo>
                  <a:cubicBezTo>
                    <a:pt x="641074" y="43207"/>
                    <a:pt x="632342" y="43450"/>
                    <a:pt x="623611" y="43086"/>
                  </a:cubicBezTo>
                  <a:lnTo>
                    <a:pt x="619883" y="42800"/>
                  </a:lnTo>
                  <a:lnTo>
                    <a:pt x="611137" y="75439"/>
                  </a:lnTo>
                  <a:lnTo>
                    <a:pt x="613404" y="79365"/>
                  </a:lnTo>
                  <a:lnTo>
                    <a:pt x="612064" y="84365"/>
                  </a:lnTo>
                  <a:lnTo>
                    <a:pt x="665063" y="167230"/>
                  </a:lnTo>
                  <a:lnTo>
                    <a:pt x="689168" y="150938"/>
                  </a:lnTo>
                  <a:cubicBezTo>
                    <a:pt x="712003" y="141257"/>
                    <a:pt x="737110" y="135903"/>
                    <a:pt x="763464" y="135903"/>
                  </a:cubicBezTo>
                  <a:cubicBezTo>
                    <a:pt x="868882" y="135903"/>
                    <a:pt x="954330" y="221561"/>
                    <a:pt x="954330" y="327237"/>
                  </a:cubicBezTo>
                  <a:cubicBezTo>
                    <a:pt x="954330" y="432914"/>
                    <a:pt x="868882" y="518571"/>
                    <a:pt x="763464" y="518571"/>
                  </a:cubicBezTo>
                  <a:cubicBezTo>
                    <a:pt x="684400" y="518571"/>
                    <a:pt x="616570" y="470389"/>
                    <a:pt x="587596" y="401715"/>
                  </a:cubicBezTo>
                  <a:lnTo>
                    <a:pt x="579271" y="360373"/>
                  </a:lnTo>
                  <a:lnTo>
                    <a:pt x="576521" y="360766"/>
                  </a:lnTo>
                  <a:lnTo>
                    <a:pt x="563255" y="393073"/>
                  </a:lnTo>
                  <a:cubicBezTo>
                    <a:pt x="558344" y="398025"/>
                    <a:pt x="552498" y="402033"/>
                    <a:pt x="546005" y="404802"/>
                  </a:cubicBezTo>
                  <a:lnTo>
                    <a:pt x="544846" y="405038"/>
                  </a:lnTo>
                  <a:lnTo>
                    <a:pt x="553266" y="436461"/>
                  </a:lnTo>
                  <a:lnTo>
                    <a:pt x="561603" y="437543"/>
                  </a:lnTo>
                  <a:cubicBezTo>
                    <a:pt x="566160" y="440159"/>
                    <a:pt x="569711" y="444507"/>
                    <a:pt x="571175" y="449970"/>
                  </a:cubicBezTo>
                  <a:lnTo>
                    <a:pt x="571458" y="452002"/>
                  </a:lnTo>
                  <a:lnTo>
                    <a:pt x="571767" y="452181"/>
                  </a:lnTo>
                  <a:lnTo>
                    <a:pt x="574136" y="461023"/>
                  </a:lnTo>
                  <a:cubicBezTo>
                    <a:pt x="574463" y="462244"/>
                    <a:pt x="573739" y="463499"/>
                    <a:pt x="572518" y="463826"/>
                  </a:cubicBezTo>
                  <a:lnTo>
                    <a:pt x="537175" y="473296"/>
                  </a:lnTo>
                  <a:cubicBezTo>
                    <a:pt x="535955" y="473623"/>
                    <a:pt x="534699" y="472899"/>
                    <a:pt x="534372" y="471678"/>
                  </a:cubicBezTo>
                  <a:lnTo>
                    <a:pt x="532003" y="462836"/>
                  </a:lnTo>
                  <a:lnTo>
                    <a:pt x="532181" y="462527"/>
                  </a:lnTo>
                  <a:lnTo>
                    <a:pt x="531410" y="460625"/>
                  </a:lnTo>
                  <a:cubicBezTo>
                    <a:pt x="529947" y="455162"/>
                    <a:pt x="530847" y="449621"/>
                    <a:pt x="533486" y="445077"/>
                  </a:cubicBezTo>
                  <a:lnTo>
                    <a:pt x="540166" y="439971"/>
                  </a:lnTo>
                  <a:lnTo>
                    <a:pt x="531533" y="407749"/>
                  </a:lnTo>
                  <a:lnTo>
                    <a:pt x="524882" y="409103"/>
                  </a:lnTo>
                  <a:cubicBezTo>
                    <a:pt x="494910" y="409103"/>
                    <a:pt x="470616" y="384600"/>
                    <a:pt x="470616" y="354370"/>
                  </a:cubicBezTo>
                  <a:lnTo>
                    <a:pt x="481629" y="327551"/>
                  </a:lnTo>
                  <a:lnTo>
                    <a:pt x="269749" y="121127"/>
                  </a:lnTo>
                  <a:lnTo>
                    <a:pt x="260247" y="150312"/>
                  </a:lnTo>
                  <a:lnTo>
                    <a:pt x="265162" y="151838"/>
                  </a:lnTo>
                  <a:cubicBezTo>
                    <a:pt x="333668" y="180811"/>
                    <a:pt x="381732" y="248642"/>
                    <a:pt x="381732" y="327705"/>
                  </a:cubicBezTo>
                  <a:cubicBezTo>
                    <a:pt x="381732" y="433123"/>
                    <a:pt x="296284" y="518571"/>
                    <a:pt x="190866" y="518571"/>
                  </a:cubicBezTo>
                  <a:cubicBezTo>
                    <a:pt x="85448" y="518571"/>
                    <a:pt x="0" y="433123"/>
                    <a:pt x="0" y="327705"/>
                  </a:cubicBezTo>
                  <a:cubicBezTo>
                    <a:pt x="0" y="248642"/>
                    <a:pt x="48065" y="180811"/>
                    <a:pt x="116570" y="151838"/>
                  </a:cubicBezTo>
                  <a:lnTo>
                    <a:pt x="141451" y="144115"/>
                  </a:lnTo>
                  <a:lnTo>
                    <a:pt x="131913" y="137375"/>
                  </a:lnTo>
                  <a:cubicBezTo>
                    <a:pt x="125987" y="129369"/>
                    <a:pt x="122566" y="119515"/>
                    <a:pt x="122566" y="109048"/>
                  </a:cubicBezTo>
                  <a:cubicBezTo>
                    <a:pt x="122566" y="98578"/>
                    <a:pt x="125987" y="88723"/>
                    <a:pt x="131913" y="80717"/>
                  </a:cubicBezTo>
                  <a:lnTo>
                    <a:pt x="149408" y="68354"/>
                  </a:lnTo>
                  <a:lnTo>
                    <a:pt x="150712" y="65500"/>
                  </a:lnTo>
                  <a:lnTo>
                    <a:pt x="256164" y="26179"/>
                  </a:lnTo>
                  <a:lnTo>
                    <a:pt x="241216" y="24275"/>
                  </a:lnTo>
                  <a:cubicBezTo>
                    <a:pt x="235577" y="23557"/>
                    <a:pt x="231589" y="18404"/>
                    <a:pt x="232307" y="12765"/>
                  </a:cubicBezTo>
                  <a:cubicBezTo>
                    <a:pt x="233025" y="7127"/>
                    <a:pt x="238178" y="3138"/>
                    <a:pt x="243817" y="3856"/>
                  </a:cubicBezTo>
                  <a:lnTo>
                    <a:pt x="291150" y="9884"/>
                  </a:lnTo>
                  <a:cubicBezTo>
                    <a:pt x="296789" y="10603"/>
                    <a:pt x="300778" y="15756"/>
                    <a:pt x="300059" y="21394"/>
                  </a:cubicBezTo>
                  <a:lnTo>
                    <a:pt x="297578" y="23315"/>
                  </a:lnTo>
                  <a:lnTo>
                    <a:pt x="298771" y="25802"/>
                  </a:lnTo>
                  <a:lnTo>
                    <a:pt x="283940" y="67996"/>
                  </a:lnTo>
                  <a:lnTo>
                    <a:pt x="596117" y="67996"/>
                  </a:lnTo>
                  <a:lnTo>
                    <a:pt x="599073" y="70952"/>
                  </a:lnTo>
                  <a:lnTo>
                    <a:pt x="599159" y="70902"/>
                  </a:lnTo>
                  <a:lnTo>
                    <a:pt x="606955" y="41807"/>
                  </a:lnTo>
                  <a:lnTo>
                    <a:pt x="599928" y="41267"/>
                  </a:lnTo>
                  <a:cubicBezTo>
                    <a:pt x="587489" y="40296"/>
                    <a:pt x="582465" y="36173"/>
                    <a:pt x="572418" y="34960"/>
                  </a:cubicBezTo>
                  <a:cubicBezTo>
                    <a:pt x="562370" y="33747"/>
                    <a:pt x="547778" y="35688"/>
                    <a:pt x="538927" y="34475"/>
                  </a:cubicBezTo>
                  <a:cubicBezTo>
                    <a:pt x="530076" y="33262"/>
                    <a:pt x="517397" y="30836"/>
                    <a:pt x="518593" y="27440"/>
                  </a:cubicBezTo>
                  <a:cubicBezTo>
                    <a:pt x="519789" y="24044"/>
                    <a:pt x="531272" y="16040"/>
                    <a:pt x="545864" y="13857"/>
                  </a:cubicBezTo>
                  <a:cubicBezTo>
                    <a:pt x="560457" y="11674"/>
                    <a:pt x="585096" y="16040"/>
                    <a:pt x="606626" y="13857"/>
                  </a:cubicBezTo>
                  <a:cubicBezTo>
                    <a:pt x="628156" y="11674"/>
                    <a:pt x="663321" y="-697"/>
                    <a:pt x="674565" y="3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&quot;禁止&quot;マーク 24">
              <a:extLst>
                <a:ext uri="{FF2B5EF4-FFF2-40B4-BE49-F238E27FC236}">
                  <a16:creationId xmlns:a16="http://schemas.microsoft.com/office/drawing/2014/main" id="{4C7081DC-AB5B-40A8-A14A-E86DA913BD96}"/>
                </a:ext>
              </a:extLst>
            </p:cNvPr>
            <p:cNvSpPr/>
            <p:nvPr/>
          </p:nvSpPr>
          <p:spPr bwMode="auto">
            <a:xfrm>
              <a:off x="407987" y="2809943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B351D14-A79B-42E6-8C50-DC01B400F253}"/>
              </a:ext>
            </a:extLst>
          </p:cNvPr>
          <p:cNvGrpSpPr/>
          <p:nvPr/>
        </p:nvGrpSpPr>
        <p:grpSpPr>
          <a:xfrm>
            <a:off x="2232755" y="4728103"/>
            <a:ext cx="1629386" cy="1629384"/>
            <a:chOff x="2232755" y="4728103"/>
            <a:chExt cx="1629386" cy="162938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6DADB9-C96B-4D0A-BD1C-3DD42E032DE8}"/>
                </a:ext>
              </a:extLst>
            </p:cNvPr>
            <p:cNvGrpSpPr/>
            <p:nvPr/>
          </p:nvGrpSpPr>
          <p:grpSpPr>
            <a:xfrm>
              <a:off x="2232755" y="4728103"/>
              <a:ext cx="1629386" cy="1629384"/>
              <a:chOff x="372025" y="2768917"/>
              <a:chExt cx="1629386" cy="1629384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631E8F5-5666-4CB0-B636-0C5938798A44}"/>
                  </a:ext>
                </a:extLst>
              </p:cNvPr>
              <p:cNvGrpSpPr/>
              <p:nvPr/>
            </p:nvGrpSpPr>
            <p:grpSpPr>
              <a:xfrm>
                <a:off x="372025" y="2768917"/>
                <a:ext cx="1629386" cy="1629384"/>
                <a:chOff x="5997500" y="4575244"/>
                <a:chExt cx="1629386" cy="1629384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7A19BFE3-A237-4D47-A405-DEFC2808369E}"/>
                    </a:ext>
                  </a:extLst>
                </p:cNvPr>
                <p:cNvSpPr/>
                <p:nvPr/>
              </p:nvSpPr>
              <p:spPr bwMode="auto">
                <a:xfrm>
                  <a:off x="5997500" y="4575244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7E2E47E7-32DD-4120-92D3-7A14812375CC}"/>
                    </a:ext>
                  </a:extLst>
                </p:cNvPr>
                <p:cNvSpPr/>
                <p:nvPr/>
              </p:nvSpPr>
              <p:spPr bwMode="auto">
                <a:xfrm>
                  <a:off x="6107684" y="4686058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&quot;禁止&quot;マーク 31">
                <a:extLst>
                  <a:ext uri="{FF2B5EF4-FFF2-40B4-BE49-F238E27FC236}">
                    <a16:creationId xmlns:a16="http://schemas.microsoft.com/office/drawing/2014/main" id="{BEE6F840-2ACA-4872-AF84-C51F17E106E5}"/>
                  </a:ext>
                </a:extLst>
              </p:cNvPr>
              <p:cNvSpPr/>
              <p:nvPr/>
            </p:nvSpPr>
            <p:spPr bwMode="auto">
              <a:xfrm>
                <a:off x="407987" y="2809943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04BF3F6-132D-489B-9100-9F0480BD6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9563" y="5178043"/>
              <a:ext cx="1232400" cy="682822"/>
            </a:xfrm>
            <a:custGeom>
              <a:avLst/>
              <a:gdLst>
                <a:gd name="connsiteX0" fmla="*/ 462619 w 1580278"/>
                <a:gd name="connsiteY0" fmla="*/ 832552 h 875568"/>
                <a:gd name="connsiteX1" fmla="*/ 492537 w 1580278"/>
                <a:gd name="connsiteY1" fmla="*/ 862470 h 875568"/>
                <a:gd name="connsiteX2" fmla="*/ 522455 w 1580278"/>
                <a:gd name="connsiteY2" fmla="*/ 832552 h 875568"/>
                <a:gd name="connsiteX3" fmla="*/ 350120 w 1580278"/>
                <a:gd name="connsiteY3" fmla="*/ 741627 h 875568"/>
                <a:gd name="connsiteX4" fmla="*/ 350495 w 1580278"/>
                <a:gd name="connsiteY4" fmla="*/ 744520 h 875568"/>
                <a:gd name="connsiteX5" fmla="*/ 394725 w 1580278"/>
                <a:gd name="connsiteY5" fmla="*/ 778602 h 875568"/>
                <a:gd name="connsiteX6" fmla="*/ 1492621 w 1580278"/>
                <a:gd name="connsiteY6" fmla="*/ 695263 h 875568"/>
                <a:gd name="connsiteX7" fmla="*/ 1542618 w 1580278"/>
                <a:gd name="connsiteY7" fmla="*/ 745404 h 875568"/>
                <a:gd name="connsiteX8" fmla="*/ 1492621 w 1580278"/>
                <a:gd name="connsiteY8" fmla="*/ 795545 h 875568"/>
                <a:gd name="connsiteX9" fmla="*/ 1442624 w 1580278"/>
                <a:gd name="connsiteY9" fmla="*/ 745404 h 875568"/>
                <a:gd name="connsiteX10" fmla="*/ 1492621 w 1580278"/>
                <a:gd name="connsiteY10" fmla="*/ 695263 h 875568"/>
                <a:gd name="connsiteX11" fmla="*/ 977390 w 1580278"/>
                <a:gd name="connsiteY11" fmla="*/ 695263 h 875568"/>
                <a:gd name="connsiteX12" fmla="*/ 1027387 w 1580278"/>
                <a:gd name="connsiteY12" fmla="*/ 745404 h 875568"/>
                <a:gd name="connsiteX13" fmla="*/ 977390 w 1580278"/>
                <a:gd name="connsiteY13" fmla="*/ 795545 h 875568"/>
                <a:gd name="connsiteX14" fmla="*/ 927393 w 1580278"/>
                <a:gd name="connsiteY14" fmla="*/ 745404 h 875568"/>
                <a:gd name="connsiteX15" fmla="*/ 977390 w 1580278"/>
                <a:gd name="connsiteY15" fmla="*/ 695263 h 875568"/>
                <a:gd name="connsiteX16" fmla="*/ 976714 w 1580278"/>
                <a:gd name="connsiteY16" fmla="*/ 670598 h 875568"/>
                <a:gd name="connsiteX17" fmla="*/ 907338 w 1580278"/>
                <a:gd name="connsiteY17" fmla="*/ 716584 h 875568"/>
                <a:gd name="connsiteX18" fmla="*/ 901421 w 1580278"/>
                <a:gd name="connsiteY18" fmla="*/ 745891 h 875568"/>
                <a:gd name="connsiteX19" fmla="*/ 907338 w 1580278"/>
                <a:gd name="connsiteY19" fmla="*/ 775197 h 875568"/>
                <a:gd name="connsiteX20" fmla="*/ 976714 w 1580278"/>
                <a:gd name="connsiteY20" fmla="*/ 821183 h 875568"/>
                <a:gd name="connsiteX21" fmla="*/ 1491999 w 1580278"/>
                <a:gd name="connsiteY21" fmla="*/ 821184 h 875568"/>
                <a:gd name="connsiteX22" fmla="*/ 1567292 w 1580278"/>
                <a:gd name="connsiteY22" fmla="*/ 745891 h 875568"/>
                <a:gd name="connsiteX23" fmla="*/ 1567293 w 1580278"/>
                <a:gd name="connsiteY23" fmla="*/ 745891 h 875568"/>
                <a:gd name="connsiteX24" fmla="*/ 1492000 w 1580278"/>
                <a:gd name="connsiteY24" fmla="*/ 670598 h 875568"/>
                <a:gd name="connsiteX25" fmla="*/ 1020675 w 1580278"/>
                <a:gd name="connsiteY25" fmla="*/ 314582 h 875568"/>
                <a:gd name="connsiteX26" fmla="*/ 1005962 w 1580278"/>
                <a:gd name="connsiteY26" fmla="*/ 329295 h 875568"/>
                <a:gd name="connsiteX27" fmla="*/ 1005962 w 1580278"/>
                <a:gd name="connsiteY27" fmla="*/ 388143 h 875568"/>
                <a:gd name="connsiteX28" fmla="*/ 1020675 w 1580278"/>
                <a:gd name="connsiteY28" fmla="*/ 402856 h 875568"/>
                <a:gd name="connsiteX29" fmla="*/ 1167862 w 1580278"/>
                <a:gd name="connsiteY29" fmla="*/ 402856 h 875568"/>
                <a:gd name="connsiteX30" fmla="*/ 1182575 w 1580278"/>
                <a:gd name="connsiteY30" fmla="*/ 388143 h 875568"/>
                <a:gd name="connsiteX31" fmla="*/ 1182575 w 1580278"/>
                <a:gd name="connsiteY31" fmla="*/ 329295 h 875568"/>
                <a:gd name="connsiteX32" fmla="*/ 1167862 w 1580278"/>
                <a:gd name="connsiteY32" fmla="*/ 314582 h 875568"/>
                <a:gd name="connsiteX33" fmla="*/ 921806 w 1580278"/>
                <a:gd name="connsiteY33" fmla="*/ 249955 h 875568"/>
                <a:gd name="connsiteX34" fmla="*/ 941062 w 1580278"/>
                <a:gd name="connsiteY34" fmla="*/ 283307 h 875568"/>
                <a:gd name="connsiteX35" fmla="*/ 946830 w 1580278"/>
                <a:gd name="connsiteY35" fmla="*/ 263127 h 875568"/>
                <a:gd name="connsiteX36" fmla="*/ 1023819 w 1580278"/>
                <a:gd name="connsiteY36" fmla="*/ 137061 h 875568"/>
                <a:gd name="connsiteX37" fmla="*/ 987457 w 1580278"/>
                <a:gd name="connsiteY37" fmla="*/ 285050 h 875568"/>
                <a:gd name="connsiteX38" fmla="*/ 1208224 w 1580278"/>
                <a:gd name="connsiteY38" fmla="*/ 285050 h 875568"/>
                <a:gd name="connsiteX39" fmla="*/ 1208224 w 1580278"/>
                <a:gd name="connsiteY39" fmla="*/ 137710 h 875568"/>
                <a:gd name="connsiteX40" fmla="*/ 438948 w 1580278"/>
                <a:gd name="connsiteY40" fmla="*/ 102857 h 875568"/>
                <a:gd name="connsiteX41" fmla="*/ 390456 w 1580278"/>
                <a:gd name="connsiteY41" fmla="*/ 118951 h 875568"/>
                <a:gd name="connsiteX42" fmla="*/ 381484 w 1580278"/>
                <a:gd name="connsiteY42" fmla="*/ 129414 h 875568"/>
                <a:gd name="connsiteX43" fmla="*/ 389058 w 1580278"/>
                <a:gd name="connsiteY43" fmla="*/ 126593 h 875568"/>
                <a:gd name="connsiteX44" fmla="*/ 404532 w 1580278"/>
                <a:gd name="connsiteY44" fmla="*/ 133670 h 875568"/>
                <a:gd name="connsiteX45" fmla="*/ 404530 w 1580278"/>
                <a:gd name="connsiteY45" fmla="*/ 133670 h 875568"/>
                <a:gd name="connsiteX46" fmla="*/ 403391 w 1580278"/>
                <a:gd name="connsiteY46" fmla="*/ 165089 h 875568"/>
                <a:gd name="connsiteX47" fmla="*/ 205542 w 1580278"/>
                <a:gd name="connsiteY47" fmla="*/ 349091 h 875568"/>
                <a:gd name="connsiteX48" fmla="*/ 189597 w 1580278"/>
                <a:gd name="connsiteY48" fmla="*/ 355029 h 875568"/>
                <a:gd name="connsiteX49" fmla="*/ 181312 w 1580278"/>
                <a:gd name="connsiteY49" fmla="*/ 351240 h 875568"/>
                <a:gd name="connsiteX50" fmla="*/ 89137 w 1580278"/>
                <a:gd name="connsiteY50" fmla="*/ 436964 h 875568"/>
                <a:gd name="connsiteX51" fmla="*/ 114330 w 1580278"/>
                <a:gd name="connsiteY51" fmla="*/ 443713 h 875568"/>
                <a:gd name="connsiteX52" fmla="*/ 472010 w 1580278"/>
                <a:gd name="connsiteY52" fmla="*/ 110648 h 875568"/>
                <a:gd name="connsiteX53" fmla="*/ 465537 w 1580278"/>
                <a:gd name="connsiteY53" fmla="*/ 107164 h 875568"/>
                <a:gd name="connsiteX54" fmla="*/ 438948 w 1580278"/>
                <a:gd name="connsiteY54" fmla="*/ 102857 h 875568"/>
                <a:gd name="connsiteX55" fmla="*/ 664326 w 1580278"/>
                <a:gd name="connsiteY55" fmla="*/ 155 h 875568"/>
                <a:gd name="connsiteX56" fmla="*/ 786716 w 1580278"/>
                <a:gd name="connsiteY56" fmla="*/ 23869 h 875568"/>
                <a:gd name="connsiteX57" fmla="*/ 985600 w 1580278"/>
                <a:gd name="connsiteY57" fmla="*/ 127484 h 875568"/>
                <a:gd name="connsiteX58" fmla="*/ 991026 w 1580278"/>
                <a:gd name="connsiteY58" fmla="*/ 108501 h 875568"/>
                <a:gd name="connsiteX59" fmla="*/ 1300424 w 1580278"/>
                <a:gd name="connsiteY59" fmla="*/ 108501 h 875568"/>
                <a:gd name="connsiteX60" fmla="*/ 1300424 w 1580278"/>
                <a:gd name="connsiteY60" fmla="*/ 358718 h 875568"/>
                <a:gd name="connsiteX61" fmla="*/ 1344577 w 1580278"/>
                <a:gd name="connsiteY61" fmla="*/ 358718 h 875568"/>
                <a:gd name="connsiteX62" fmla="*/ 1344577 w 1580278"/>
                <a:gd name="connsiteY62" fmla="*/ 329509 h 875568"/>
                <a:gd name="connsiteX63" fmla="*/ 1359505 w 1580278"/>
                <a:gd name="connsiteY63" fmla="*/ 314581 h 875568"/>
                <a:gd name="connsiteX64" fmla="*/ 1506262 w 1580278"/>
                <a:gd name="connsiteY64" fmla="*/ 314581 h 875568"/>
                <a:gd name="connsiteX65" fmla="*/ 1521190 w 1580278"/>
                <a:gd name="connsiteY65" fmla="*/ 329509 h 875568"/>
                <a:gd name="connsiteX66" fmla="*/ 1521190 w 1580278"/>
                <a:gd name="connsiteY66" fmla="*/ 358718 h 875568"/>
                <a:gd name="connsiteX67" fmla="*/ 1565343 w 1580278"/>
                <a:gd name="connsiteY67" fmla="*/ 358718 h 875568"/>
                <a:gd name="connsiteX68" fmla="*/ 1565343 w 1580278"/>
                <a:gd name="connsiteY68" fmla="*/ 594333 h 875568"/>
                <a:gd name="connsiteX69" fmla="*/ 1565345 w 1580278"/>
                <a:gd name="connsiteY69" fmla="*/ 594333 h 875568"/>
                <a:gd name="connsiteX70" fmla="*/ 1565345 w 1580278"/>
                <a:gd name="connsiteY70" fmla="*/ 638470 h 875568"/>
                <a:gd name="connsiteX71" fmla="*/ 1403340 w 1580278"/>
                <a:gd name="connsiteY71" fmla="*/ 638470 h 875568"/>
                <a:gd name="connsiteX72" fmla="*/ 1403340 w 1580278"/>
                <a:gd name="connsiteY72" fmla="*/ 657617 h 875568"/>
                <a:gd name="connsiteX73" fmla="*/ 1492491 w 1580278"/>
                <a:gd name="connsiteY73" fmla="*/ 657617 h 875568"/>
                <a:gd name="connsiteX74" fmla="*/ 1580278 w 1580278"/>
                <a:gd name="connsiteY74" fmla="*/ 745404 h 875568"/>
                <a:gd name="connsiteX75" fmla="*/ 1492491 w 1580278"/>
                <a:gd name="connsiteY75" fmla="*/ 833191 h 875568"/>
                <a:gd name="connsiteX76" fmla="*/ 977520 w 1580278"/>
                <a:gd name="connsiteY76" fmla="*/ 833191 h 875568"/>
                <a:gd name="connsiteX77" fmla="*/ 889733 w 1580278"/>
                <a:gd name="connsiteY77" fmla="*/ 745404 h 875568"/>
                <a:gd name="connsiteX78" fmla="*/ 977520 w 1580278"/>
                <a:gd name="connsiteY78" fmla="*/ 657617 h 875568"/>
                <a:gd name="connsiteX79" fmla="*/ 1064723 w 1580278"/>
                <a:gd name="connsiteY79" fmla="*/ 657617 h 875568"/>
                <a:gd name="connsiteX80" fmla="*/ 1064723 w 1580278"/>
                <a:gd name="connsiteY80" fmla="*/ 638470 h 875568"/>
                <a:gd name="connsiteX81" fmla="*/ 902721 w 1580278"/>
                <a:gd name="connsiteY81" fmla="*/ 638470 h 875568"/>
                <a:gd name="connsiteX82" fmla="*/ 902721 w 1580278"/>
                <a:gd name="connsiteY82" fmla="*/ 594333 h 875568"/>
                <a:gd name="connsiteX83" fmla="*/ 1285814 w 1580278"/>
                <a:gd name="connsiteY83" fmla="*/ 594333 h 875568"/>
                <a:gd name="connsiteX84" fmla="*/ 1285814 w 1580278"/>
                <a:gd name="connsiteY84" fmla="*/ 594332 h 875568"/>
                <a:gd name="connsiteX85" fmla="*/ 902719 w 1580278"/>
                <a:gd name="connsiteY85" fmla="*/ 594332 h 875568"/>
                <a:gd name="connsiteX86" fmla="*/ 902719 w 1580278"/>
                <a:gd name="connsiteY86" fmla="*/ 417460 h 875568"/>
                <a:gd name="connsiteX87" fmla="*/ 924056 w 1580278"/>
                <a:gd name="connsiteY87" fmla="*/ 342808 h 875568"/>
                <a:gd name="connsiteX88" fmla="*/ 862774 w 1580278"/>
                <a:gd name="connsiteY88" fmla="*/ 236664 h 875568"/>
                <a:gd name="connsiteX89" fmla="*/ 860552 w 1580278"/>
                <a:gd name="connsiteY89" fmla="*/ 219788 h 875568"/>
                <a:gd name="connsiteX90" fmla="*/ 861687 w 1580278"/>
                <a:gd name="connsiteY90" fmla="*/ 218310 h 875568"/>
                <a:gd name="connsiteX91" fmla="*/ 754454 w 1580278"/>
                <a:gd name="connsiteY91" fmla="*/ 161867 h 875568"/>
                <a:gd name="connsiteX92" fmla="*/ 658288 w 1580278"/>
                <a:gd name="connsiteY92" fmla="*/ 132870 h 875568"/>
                <a:gd name="connsiteX93" fmla="*/ 565273 w 1580278"/>
                <a:gd name="connsiteY93" fmla="*/ 193407 h 875568"/>
                <a:gd name="connsiteX94" fmla="*/ 192207 w 1580278"/>
                <a:gd name="connsiteY94" fmla="*/ 491385 h 875568"/>
                <a:gd name="connsiteX95" fmla="*/ 456454 w 1580278"/>
                <a:gd name="connsiteY95" fmla="*/ 769701 h 875568"/>
                <a:gd name="connsiteX96" fmla="*/ 443655 w 1580278"/>
                <a:gd name="connsiteY96" fmla="*/ 540459 h 875568"/>
                <a:gd name="connsiteX97" fmla="*/ 400800 w 1580278"/>
                <a:gd name="connsiteY97" fmla="*/ 513197 h 875568"/>
                <a:gd name="connsiteX98" fmla="*/ 403397 w 1580278"/>
                <a:gd name="connsiteY98" fmla="*/ 501514 h 875568"/>
                <a:gd name="connsiteX99" fmla="*/ 426772 w 1580278"/>
                <a:gd name="connsiteY99" fmla="*/ 502812 h 875568"/>
                <a:gd name="connsiteX100" fmla="*/ 463134 w 1580278"/>
                <a:gd name="connsiteY100" fmla="*/ 505409 h 875568"/>
                <a:gd name="connsiteX101" fmla="*/ 607606 w 1580278"/>
                <a:gd name="connsiteY101" fmla="*/ 552466 h 875568"/>
                <a:gd name="connsiteX102" fmla="*/ 666694 w 1580278"/>
                <a:gd name="connsiteY102" fmla="*/ 669949 h 875568"/>
                <a:gd name="connsiteX103" fmla="*/ 622541 w 1580278"/>
                <a:gd name="connsiteY103" fmla="*/ 787756 h 875568"/>
                <a:gd name="connsiteX104" fmla="*/ 504690 w 1580278"/>
                <a:gd name="connsiteY104" fmla="*/ 817288 h 875568"/>
                <a:gd name="connsiteX105" fmla="*/ 478282 w 1580278"/>
                <a:gd name="connsiteY105" fmla="*/ 818608 h 875568"/>
                <a:gd name="connsiteX106" fmla="*/ 478260 w 1580278"/>
                <a:gd name="connsiteY106" fmla="*/ 818708 h 875568"/>
                <a:gd name="connsiteX107" fmla="*/ 472763 w 1580278"/>
                <a:gd name="connsiteY107" fmla="*/ 821116 h 875568"/>
                <a:gd name="connsiteX108" fmla="*/ 535384 w 1580278"/>
                <a:gd name="connsiteY108" fmla="*/ 821116 h 875568"/>
                <a:gd name="connsiteX109" fmla="*/ 537996 w 1580278"/>
                <a:gd name="connsiteY109" fmla="*/ 823728 h 875568"/>
                <a:gd name="connsiteX110" fmla="*/ 539365 w 1580278"/>
                <a:gd name="connsiteY110" fmla="*/ 823728 h 875568"/>
                <a:gd name="connsiteX111" fmla="*/ 539365 w 1580278"/>
                <a:gd name="connsiteY111" fmla="*/ 825097 h 875568"/>
                <a:gd name="connsiteX112" fmla="*/ 541102 w 1580278"/>
                <a:gd name="connsiteY112" fmla="*/ 826834 h 875568"/>
                <a:gd name="connsiteX113" fmla="*/ 539365 w 1580278"/>
                <a:gd name="connsiteY113" fmla="*/ 828571 h 875568"/>
                <a:gd name="connsiteX114" fmla="*/ 539365 w 1580278"/>
                <a:gd name="connsiteY114" fmla="*/ 831815 h 875568"/>
                <a:gd name="connsiteX115" fmla="*/ 498544 w 1580278"/>
                <a:gd name="connsiteY115" fmla="*/ 872636 h 875568"/>
                <a:gd name="connsiteX116" fmla="*/ 495868 w 1580278"/>
                <a:gd name="connsiteY116" fmla="*/ 872636 h 875568"/>
                <a:gd name="connsiteX117" fmla="*/ 495868 w 1580278"/>
                <a:gd name="connsiteY117" fmla="*/ 873893 h 875568"/>
                <a:gd name="connsiteX118" fmla="*/ 487775 w 1580278"/>
                <a:gd name="connsiteY118" fmla="*/ 873893 h 875568"/>
                <a:gd name="connsiteX119" fmla="*/ 446988 w 1580278"/>
                <a:gd name="connsiteY119" fmla="*/ 833105 h 875568"/>
                <a:gd name="connsiteX120" fmla="*/ 446988 w 1580278"/>
                <a:gd name="connsiteY120" fmla="*/ 827570 h 875568"/>
                <a:gd name="connsiteX121" fmla="*/ 446253 w 1580278"/>
                <a:gd name="connsiteY121" fmla="*/ 826834 h 875568"/>
                <a:gd name="connsiteX122" fmla="*/ 446280 w 1580278"/>
                <a:gd name="connsiteY122" fmla="*/ 826807 h 875568"/>
                <a:gd name="connsiteX123" fmla="*/ 346397 w 1580278"/>
                <a:gd name="connsiteY123" fmla="*/ 749841 h 875568"/>
                <a:gd name="connsiteX124" fmla="*/ 336768 w 1580278"/>
                <a:gd name="connsiteY124" fmla="*/ 751088 h 875568"/>
                <a:gd name="connsiteX125" fmla="*/ 137174 w 1580278"/>
                <a:gd name="connsiteY125" fmla="*/ 597289 h 875568"/>
                <a:gd name="connsiteX126" fmla="*/ 135316 w 1580278"/>
                <a:gd name="connsiteY126" fmla="*/ 582951 h 875568"/>
                <a:gd name="connsiteX127" fmla="*/ 149654 w 1580278"/>
                <a:gd name="connsiteY127" fmla="*/ 581093 h 875568"/>
                <a:gd name="connsiteX128" fmla="*/ 246327 w 1580278"/>
                <a:gd name="connsiteY128" fmla="*/ 655586 h 875568"/>
                <a:gd name="connsiteX129" fmla="*/ 4874 w 1580278"/>
                <a:gd name="connsiteY129" fmla="*/ 455431 h 875568"/>
                <a:gd name="connsiteX130" fmla="*/ 650 w 1580278"/>
                <a:gd name="connsiteY130" fmla="*/ 442241 h 875568"/>
                <a:gd name="connsiteX131" fmla="*/ 650 w 1580278"/>
                <a:gd name="connsiteY131" fmla="*/ 429875 h 875568"/>
                <a:gd name="connsiteX132" fmla="*/ 8254 w 1580278"/>
                <a:gd name="connsiteY132" fmla="*/ 421631 h 875568"/>
                <a:gd name="connsiteX133" fmla="*/ 17547 w 1580278"/>
                <a:gd name="connsiteY133" fmla="*/ 417784 h 875568"/>
                <a:gd name="connsiteX134" fmla="*/ 72489 w 1580278"/>
                <a:gd name="connsiteY134" fmla="*/ 432503 h 875568"/>
                <a:gd name="connsiteX135" fmla="*/ 171366 w 1580278"/>
                <a:gd name="connsiteY135" fmla="*/ 340546 h 875568"/>
                <a:gd name="connsiteX136" fmla="*/ 168186 w 1580278"/>
                <a:gd name="connsiteY136" fmla="*/ 332007 h 875568"/>
                <a:gd name="connsiteX137" fmla="*/ 175263 w 1580278"/>
                <a:gd name="connsiteY137" fmla="*/ 316533 h 875568"/>
                <a:gd name="connsiteX138" fmla="*/ 362270 w 1580278"/>
                <a:gd name="connsiteY138" fmla="*/ 142615 h 875568"/>
                <a:gd name="connsiteX139" fmla="*/ 365057 w 1580278"/>
                <a:gd name="connsiteY139" fmla="*/ 132703 h 875568"/>
                <a:gd name="connsiteX140" fmla="*/ 438940 w 1580278"/>
                <a:gd name="connsiteY140" fmla="*/ 93572 h 875568"/>
                <a:gd name="connsiteX141" fmla="*/ 469859 w 1580278"/>
                <a:gd name="connsiteY141" fmla="*/ 98579 h 875568"/>
                <a:gd name="connsiteX142" fmla="*/ 479435 w 1580278"/>
                <a:gd name="connsiteY142" fmla="*/ 103733 h 875568"/>
                <a:gd name="connsiteX143" fmla="*/ 498506 w 1580278"/>
                <a:gd name="connsiteY143" fmla="*/ 85975 h 875568"/>
                <a:gd name="connsiteX144" fmla="*/ 629141 w 1580278"/>
                <a:gd name="connsiteY144" fmla="*/ 5278 h 875568"/>
                <a:gd name="connsiteX145" fmla="*/ 664326 w 1580278"/>
                <a:gd name="connsiteY145" fmla="*/ 155 h 87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580278" h="875568">
                  <a:moveTo>
                    <a:pt x="462619" y="832552"/>
                  </a:moveTo>
                  <a:lnTo>
                    <a:pt x="492537" y="862470"/>
                  </a:lnTo>
                  <a:lnTo>
                    <a:pt x="522455" y="832552"/>
                  </a:lnTo>
                  <a:close/>
                  <a:moveTo>
                    <a:pt x="350120" y="741627"/>
                  </a:moveTo>
                  <a:lnTo>
                    <a:pt x="350495" y="744520"/>
                  </a:lnTo>
                  <a:lnTo>
                    <a:pt x="394725" y="778602"/>
                  </a:lnTo>
                  <a:close/>
                  <a:moveTo>
                    <a:pt x="1492621" y="695263"/>
                  </a:moveTo>
                  <a:cubicBezTo>
                    <a:pt x="1520234" y="695263"/>
                    <a:pt x="1542618" y="717712"/>
                    <a:pt x="1542618" y="745404"/>
                  </a:cubicBezTo>
                  <a:cubicBezTo>
                    <a:pt x="1542618" y="773096"/>
                    <a:pt x="1520234" y="795545"/>
                    <a:pt x="1492621" y="795545"/>
                  </a:cubicBezTo>
                  <a:cubicBezTo>
                    <a:pt x="1465008" y="795545"/>
                    <a:pt x="1442624" y="773096"/>
                    <a:pt x="1442624" y="745404"/>
                  </a:cubicBezTo>
                  <a:cubicBezTo>
                    <a:pt x="1442624" y="717712"/>
                    <a:pt x="1465008" y="695263"/>
                    <a:pt x="1492621" y="695263"/>
                  </a:cubicBezTo>
                  <a:close/>
                  <a:moveTo>
                    <a:pt x="977390" y="695263"/>
                  </a:moveTo>
                  <a:cubicBezTo>
                    <a:pt x="1005003" y="695263"/>
                    <a:pt x="1027387" y="717712"/>
                    <a:pt x="1027387" y="745404"/>
                  </a:cubicBezTo>
                  <a:cubicBezTo>
                    <a:pt x="1027387" y="773096"/>
                    <a:pt x="1005003" y="795545"/>
                    <a:pt x="977390" y="795545"/>
                  </a:cubicBezTo>
                  <a:cubicBezTo>
                    <a:pt x="949777" y="795545"/>
                    <a:pt x="927393" y="773096"/>
                    <a:pt x="927393" y="745404"/>
                  </a:cubicBezTo>
                  <a:cubicBezTo>
                    <a:pt x="927393" y="717712"/>
                    <a:pt x="949777" y="695263"/>
                    <a:pt x="977390" y="695263"/>
                  </a:cubicBezTo>
                  <a:close/>
                  <a:moveTo>
                    <a:pt x="976714" y="670598"/>
                  </a:moveTo>
                  <a:cubicBezTo>
                    <a:pt x="945527" y="670598"/>
                    <a:pt x="918768" y="689560"/>
                    <a:pt x="907338" y="716584"/>
                  </a:cubicBezTo>
                  <a:lnTo>
                    <a:pt x="901421" y="745891"/>
                  </a:lnTo>
                  <a:lnTo>
                    <a:pt x="907338" y="775197"/>
                  </a:lnTo>
                  <a:cubicBezTo>
                    <a:pt x="918768" y="802221"/>
                    <a:pt x="945527" y="821183"/>
                    <a:pt x="976714" y="821183"/>
                  </a:cubicBezTo>
                  <a:lnTo>
                    <a:pt x="1491999" y="821184"/>
                  </a:lnTo>
                  <a:cubicBezTo>
                    <a:pt x="1533582" y="821184"/>
                    <a:pt x="1567292" y="787474"/>
                    <a:pt x="1567292" y="745891"/>
                  </a:cubicBezTo>
                  <a:lnTo>
                    <a:pt x="1567293" y="745891"/>
                  </a:lnTo>
                  <a:cubicBezTo>
                    <a:pt x="1567293" y="704308"/>
                    <a:pt x="1533583" y="670598"/>
                    <a:pt x="1492000" y="670598"/>
                  </a:cubicBezTo>
                  <a:close/>
                  <a:moveTo>
                    <a:pt x="1020675" y="314582"/>
                  </a:moveTo>
                  <a:cubicBezTo>
                    <a:pt x="1012549" y="314582"/>
                    <a:pt x="1005962" y="321169"/>
                    <a:pt x="1005962" y="329295"/>
                  </a:cubicBezTo>
                  <a:lnTo>
                    <a:pt x="1005962" y="388143"/>
                  </a:lnTo>
                  <a:cubicBezTo>
                    <a:pt x="1005962" y="396269"/>
                    <a:pt x="1012549" y="402856"/>
                    <a:pt x="1020675" y="402856"/>
                  </a:cubicBezTo>
                  <a:lnTo>
                    <a:pt x="1167862" y="402856"/>
                  </a:lnTo>
                  <a:cubicBezTo>
                    <a:pt x="1175988" y="402856"/>
                    <a:pt x="1182575" y="396269"/>
                    <a:pt x="1182575" y="388143"/>
                  </a:cubicBezTo>
                  <a:lnTo>
                    <a:pt x="1182575" y="329295"/>
                  </a:lnTo>
                  <a:cubicBezTo>
                    <a:pt x="1182575" y="321169"/>
                    <a:pt x="1175988" y="314582"/>
                    <a:pt x="1167862" y="314582"/>
                  </a:cubicBezTo>
                  <a:close/>
                  <a:moveTo>
                    <a:pt x="921806" y="249955"/>
                  </a:moveTo>
                  <a:lnTo>
                    <a:pt x="941062" y="283307"/>
                  </a:lnTo>
                  <a:lnTo>
                    <a:pt x="946830" y="263127"/>
                  </a:lnTo>
                  <a:close/>
                  <a:moveTo>
                    <a:pt x="1023819" y="137061"/>
                  </a:moveTo>
                  <a:lnTo>
                    <a:pt x="987457" y="285050"/>
                  </a:lnTo>
                  <a:lnTo>
                    <a:pt x="1208224" y="285050"/>
                  </a:lnTo>
                  <a:lnTo>
                    <a:pt x="1208224" y="137710"/>
                  </a:lnTo>
                  <a:close/>
                  <a:moveTo>
                    <a:pt x="438948" y="102857"/>
                  </a:moveTo>
                  <a:cubicBezTo>
                    <a:pt x="420130" y="102857"/>
                    <a:pt x="403014" y="108978"/>
                    <a:pt x="390456" y="118951"/>
                  </a:cubicBezTo>
                  <a:lnTo>
                    <a:pt x="381484" y="129414"/>
                  </a:lnTo>
                  <a:lnTo>
                    <a:pt x="389058" y="126593"/>
                  </a:lnTo>
                  <a:cubicBezTo>
                    <a:pt x="394744" y="126800"/>
                    <a:pt x="400351" y="129175"/>
                    <a:pt x="404532" y="133670"/>
                  </a:cubicBezTo>
                  <a:lnTo>
                    <a:pt x="404530" y="133670"/>
                  </a:lnTo>
                  <a:cubicBezTo>
                    <a:pt x="412892" y="142661"/>
                    <a:pt x="412382" y="156727"/>
                    <a:pt x="403391" y="165089"/>
                  </a:cubicBezTo>
                  <a:lnTo>
                    <a:pt x="205542" y="349091"/>
                  </a:lnTo>
                  <a:cubicBezTo>
                    <a:pt x="201047" y="353272"/>
                    <a:pt x="195283" y="355235"/>
                    <a:pt x="189597" y="355029"/>
                  </a:cubicBezTo>
                  <a:lnTo>
                    <a:pt x="181312" y="351240"/>
                  </a:lnTo>
                  <a:lnTo>
                    <a:pt x="89137" y="436964"/>
                  </a:lnTo>
                  <a:lnTo>
                    <a:pt x="114330" y="443713"/>
                  </a:lnTo>
                  <a:lnTo>
                    <a:pt x="472010" y="110648"/>
                  </a:lnTo>
                  <a:lnTo>
                    <a:pt x="465537" y="107164"/>
                  </a:lnTo>
                  <a:cubicBezTo>
                    <a:pt x="457337" y="104387"/>
                    <a:pt x="448355" y="102857"/>
                    <a:pt x="438948" y="102857"/>
                  </a:cubicBezTo>
                  <a:close/>
                  <a:moveTo>
                    <a:pt x="664326" y="155"/>
                  </a:moveTo>
                  <a:cubicBezTo>
                    <a:pt x="700625" y="-1319"/>
                    <a:pt x="740555" y="7763"/>
                    <a:pt x="786716" y="23869"/>
                  </a:cubicBezTo>
                  <a:lnTo>
                    <a:pt x="985600" y="127484"/>
                  </a:lnTo>
                  <a:lnTo>
                    <a:pt x="991026" y="108501"/>
                  </a:lnTo>
                  <a:lnTo>
                    <a:pt x="1300424" y="108501"/>
                  </a:lnTo>
                  <a:lnTo>
                    <a:pt x="1300424" y="358718"/>
                  </a:lnTo>
                  <a:lnTo>
                    <a:pt x="1344577" y="358718"/>
                  </a:lnTo>
                  <a:lnTo>
                    <a:pt x="1344577" y="329509"/>
                  </a:lnTo>
                  <a:cubicBezTo>
                    <a:pt x="1344577" y="321264"/>
                    <a:pt x="1351260" y="314581"/>
                    <a:pt x="1359505" y="314581"/>
                  </a:cubicBezTo>
                  <a:lnTo>
                    <a:pt x="1506262" y="314581"/>
                  </a:lnTo>
                  <a:cubicBezTo>
                    <a:pt x="1514507" y="314581"/>
                    <a:pt x="1521190" y="321264"/>
                    <a:pt x="1521190" y="329509"/>
                  </a:cubicBezTo>
                  <a:lnTo>
                    <a:pt x="1521190" y="358718"/>
                  </a:lnTo>
                  <a:lnTo>
                    <a:pt x="1565343" y="358718"/>
                  </a:lnTo>
                  <a:lnTo>
                    <a:pt x="1565343" y="594333"/>
                  </a:lnTo>
                  <a:lnTo>
                    <a:pt x="1565345" y="594333"/>
                  </a:lnTo>
                  <a:lnTo>
                    <a:pt x="1565345" y="638470"/>
                  </a:lnTo>
                  <a:lnTo>
                    <a:pt x="1403340" y="638470"/>
                  </a:lnTo>
                  <a:lnTo>
                    <a:pt x="1403340" y="657617"/>
                  </a:lnTo>
                  <a:lnTo>
                    <a:pt x="1492491" y="657617"/>
                  </a:lnTo>
                  <a:cubicBezTo>
                    <a:pt x="1540974" y="657617"/>
                    <a:pt x="1580278" y="696921"/>
                    <a:pt x="1580278" y="745404"/>
                  </a:cubicBezTo>
                  <a:cubicBezTo>
                    <a:pt x="1580278" y="793887"/>
                    <a:pt x="1540974" y="833191"/>
                    <a:pt x="1492491" y="833191"/>
                  </a:cubicBezTo>
                  <a:lnTo>
                    <a:pt x="977520" y="833191"/>
                  </a:lnTo>
                  <a:cubicBezTo>
                    <a:pt x="929037" y="833191"/>
                    <a:pt x="889733" y="793887"/>
                    <a:pt x="889733" y="745404"/>
                  </a:cubicBezTo>
                  <a:cubicBezTo>
                    <a:pt x="889733" y="696921"/>
                    <a:pt x="929037" y="657617"/>
                    <a:pt x="977520" y="657617"/>
                  </a:cubicBezTo>
                  <a:lnTo>
                    <a:pt x="1064723" y="657617"/>
                  </a:lnTo>
                  <a:lnTo>
                    <a:pt x="1064723" y="638470"/>
                  </a:lnTo>
                  <a:lnTo>
                    <a:pt x="902721" y="638470"/>
                  </a:lnTo>
                  <a:lnTo>
                    <a:pt x="902721" y="594333"/>
                  </a:lnTo>
                  <a:lnTo>
                    <a:pt x="1285814" y="594333"/>
                  </a:lnTo>
                  <a:lnTo>
                    <a:pt x="1285814" y="594332"/>
                  </a:lnTo>
                  <a:lnTo>
                    <a:pt x="902719" y="594332"/>
                  </a:lnTo>
                  <a:lnTo>
                    <a:pt x="902719" y="417460"/>
                  </a:lnTo>
                  <a:lnTo>
                    <a:pt x="924056" y="342808"/>
                  </a:lnTo>
                  <a:lnTo>
                    <a:pt x="862774" y="236664"/>
                  </a:lnTo>
                  <a:cubicBezTo>
                    <a:pt x="859703" y="231345"/>
                    <a:pt x="859079" y="225286"/>
                    <a:pt x="860552" y="219788"/>
                  </a:cubicBezTo>
                  <a:lnTo>
                    <a:pt x="861687" y="218310"/>
                  </a:lnTo>
                  <a:lnTo>
                    <a:pt x="754454" y="161867"/>
                  </a:lnTo>
                  <a:cubicBezTo>
                    <a:pt x="698422" y="135891"/>
                    <a:pt x="677585" y="128371"/>
                    <a:pt x="658288" y="132870"/>
                  </a:cubicBezTo>
                  <a:cubicBezTo>
                    <a:pt x="638991" y="137368"/>
                    <a:pt x="646595" y="130627"/>
                    <a:pt x="565273" y="193407"/>
                  </a:cubicBezTo>
                  <a:lnTo>
                    <a:pt x="192207" y="491385"/>
                  </a:lnTo>
                  <a:lnTo>
                    <a:pt x="456454" y="769701"/>
                  </a:lnTo>
                  <a:lnTo>
                    <a:pt x="443655" y="540459"/>
                  </a:lnTo>
                  <a:lnTo>
                    <a:pt x="400800" y="513197"/>
                  </a:lnTo>
                  <a:lnTo>
                    <a:pt x="403397" y="501514"/>
                  </a:lnTo>
                  <a:lnTo>
                    <a:pt x="426772" y="502812"/>
                  </a:lnTo>
                  <a:lnTo>
                    <a:pt x="463134" y="505409"/>
                  </a:lnTo>
                  <a:lnTo>
                    <a:pt x="607606" y="552466"/>
                  </a:lnTo>
                  <a:lnTo>
                    <a:pt x="666694" y="669949"/>
                  </a:lnTo>
                  <a:lnTo>
                    <a:pt x="622541" y="787756"/>
                  </a:lnTo>
                  <a:lnTo>
                    <a:pt x="504690" y="817288"/>
                  </a:lnTo>
                  <a:lnTo>
                    <a:pt x="478282" y="818608"/>
                  </a:lnTo>
                  <a:lnTo>
                    <a:pt x="478260" y="818708"/>
                  </a:lnTo>
                  <a:lnTo>
                    <a:pt x="472763" y="821116"/>
                  </a:lnTo>
                  <a:lnTo>
                    <a:pt x="535384" y="821116"/>
                  </a:lnTo>
                  <a:lnTo>
                    <a:pt x="537996" y="823728"/>
                  </a:lnTo>
                  <a:lnTo>
                    <a:pt x="539365" y="823728"/>
                  </a:lnTo>
                  <a:lnTo>
                    <a:pt x="539365" y="825097"/>
                  </a:lnTo>
                  <a:lnTo>
                    <a:pt x="541102" y="826834"/>
                  </a:lnTo>
                  <a:lnTo>
                    <a:pt x="539365" y="828571"/>
                  </a:lnTo>
                  <a:lnTo>
                    <a:pt x="539365" y="831815"/>
                  </a:lnTo>
                  <a:lnTo>
                    <a:pt x="498544" y="872636"/>
                  </a:lnTo>
                  <a:lnTo>
                    <a:pt x="495868" y="872636"/>
                  </a:lnTo>
                  <a:lnTo>
                    <a:pt x="495868" y="873893"/>
                  </a:lnTo>
                  <a:cubicBezTo>
                    <a:pt x="493633" y="876127"/>
                    <a:pt x="490010" y="876127"/>
                    <a:pt x="487775" y="873893"/>
                  </a:cubicBezTo>
                  <a:lnTo>
                    <a:pt x="446988" y="833105"/>
                  </a:lnTo>
                  <a:lnTo>
                    <a:pt x="446988" y="827570"/>
                  </a:lnTo>
                  <a:lnTo>
                    <a:pt x="446253" y="826834"/>
                  </a:lnTo>
                  <a:lnTo>
                    <a:pt x="446280" y="826807"/>
                  </a:lnTo>
                  <a:lnTo>
                    <a:pt x="346397" y="749841"/>
                  </a:lnTo>
                  <a:lnTo>
                    <a:pt x="336768" y="751088"/>
                  </a:lnTo>
                  <a:lnTo>
                    <a:pt x="137174" y="597289"/>
                  </a:lnTo>
                  <a:cubicBezTo>
                    <a:pt x="132702" y="593843"/>
                    <a:pt x="131870" y="587424"/>
                    <a:pt x="135316" y="582951"/>
                  </a:cubicBezTo>
                  <a:cubicBezTo>
                    <a:pt x="138762" y="578479"/>
                    <a:pt x="145182" y="577647"/>
                    <a:pt x="149654" y="581093"/>
                  </a:cubicBezTo>
                  <a:lnTo>
                    <a:pt x="246327" y="655586"/>
                  </a:lnTo>
                  <a:lnTo>
                    <a:pt x="4874" y="455431"/>
                  </a:lnTo>
                  <a:lnTo>
                    <a:pt x="650" y="442241"/>
                  </a:lnTo>
                  <a:cubicBezTo>
                    <a:pt x="87" y="438119"/>
                    <a:pt x="-476" y="433173"/>
                    <a:pt x="650" y="429875"/>
                  </a:cubicBezTo>
                  <a:cubicBezTo>
                    <a:pt x="1777" y="426578"/>
                    <a:pt x="5438" y="423555"/>
                    <a:pt x="8254" y="421631"/>
                  </a:cubicBezTo>
                  <a:lnTo>
                    <a:pt x="17547" y="417784"/>
                  </a:lnTo>
                  <a:lnTo>
                    <a:pt x="72489" y="432503"/>
                  </a:lnTo>
                  <a:lnTo>
                    <a:pt x="171366" y="340546"/>
                  </a:lnTo>
                  <a:lnTo>
                    <a:pt x="168186" y="332007"/>
                  </a:lnTo>
                  <a:cubicBezTo>
                    <a:pt x="168392" y="326321"/>
                    <a:pt x="170768" y="320714"/>
                    <a:pt x="175263" y="316533"/>
                  </a:cubicBezTo>
                  <a:lnTo>
                    <a:pt x="362270" y="142615"/>
                  </a:lnTo>
                  <a:lnTo>
                    <a:pt x="365057" y="132703"/>
                  </a:lnTo>
                  <a:cubicBezTo>
                    <a:pt x="377764" y="109583"/>
                    <a:pt x="406129" y="93572"/>
                    <a:pt x="438940" y="93572"/>
                  </a:cubicBezTo>
                  <a:cubicBezTo>
                    <a:pt x="449879" y="93572"/>
                    <a:pt x="460324" y="95351"/>
                    <a:pt x="469859" y="98579"/>
                  </a:cubicBezTo>
                  <a:lnTo>
                    <a:pt x="479435" y="103733"/>
                  </a:lnTo>
                  <a:lnTo>
                    <a:pt x="498506" y="85975"/>
                  </a:lnTo>
                  <a:cubicBezTo>
                    <a:pt x="585546" y="11919"/>
                    <a:pt x="583586" y="17148"/>
                    <a:pt x="629141" y="5278"/>
                  </a:cubicBezTo>
                  <a:cubicBezTo>
                    <a:pt x="640530" y="2310"/>
                    <a:pt x="652226" y="646"/>
                    <a:pt x="664326" y="1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611233A-C497-4F1F-AEB0-BF5DECA6A8C7}"/>
              </a:ext>
            </a:extLst>
          </p:cNvPr>
          <p:cNvGrpSpPr/>
          <p:nvPr/>
        </p:nvGrpSpPr>
        <p:grpSpPr>
          <a:xfrm>
            <a:off x="378555" y="4728103"/>
            <a:ext cx="1629386" cy="1629384"/>
            <a:chOff x="378555" y="4728103"/>
            <a:chExt cx="1629386" cy="1629384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255C57D-CE7F-489E-A8F2-AC0B06DFDB7D}"/>
                </a:ext>
              </a:extLst>
            </p:cNvPr>
            <p:cNvGrpSpPr/>
            <p:nvPr/>
          </p:nvGrpSpPr>
          <p:grpSpPr>
            <a:xfrm>
              <a:off x="378555" y="4728103"/>
              <a:ext cx="1629386" cy="1629384"/>
              <a:chOff x="372025" y="2768917"/>
              <a:chExt cx="1629386" cy="162938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9F9BC32-C4BD-4197-8EE4-606419D8BF05}"/>
                  </a:ext>
                </a:extLst>
              </p:cNvPr>
              <p:cNvGrpSpPr/>
              <p:nvPr/>
            </p:nvGrpSpPr>
            <p:grpSpPr>
              <a:xfrm>
                <a:off x="372025" y="2768917"/>
                <a:ext cx="1629386" cy="1629384"/>
                <a:chOff x="5997500" y="4575244"/>
                <a:chExt cx="1629386" cy="1629384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4E1CB5E0-A905-4CBB-8E56-794D0C90DEC8}"/>
                    </a:ext>
                  </a:extLst>
                </p:cNvPr>
                <p:cNvSpPr/>
                <p:nvPr/>
              </p:nvSpPr>
              <p:spPr bwMode="auto">
                <a:xfrm>
                  <a:off x="5997500" y="4575244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0694CB5-19A0-4B0B-B51D-36F373ECDFF1}"/>
                    </a:ext>
                  </a:extLst>
                </p:cNvPr>
                <p:cNvSpPr/>
                <p:nvPr/>
              </p:nvSpPr>
              <p:spPr bwMode="auto">
                <a:xfrm>
                  <a:off x="6107684" y="4686058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&quot;禁止&quot;マーク 38">
                <a:extLst>
                  <a:ext uri="{FF2B5EF4-FFF2-40B4-BE49-F238E27FC236}">
                    <a16:creationId xmlns:a16="http://schemas.microsoft.com/office/drawing/2014/main" id="{22311A3F-4611-480D-8F87-0D12C2757BA8}"/>
                  </a:ext>
                </a:extLst>
              </p:cNvPr>
              <p:cNvSpPr/>
              <p:nvPr/>
            </p:nvSpPr>
            <p:spPr bwMode="auto">
              <a:xfrm>
                <a:off x="407987" y="2809943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1A7CDB5-16B7-49D9-A61C-AA0EB1DD7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04" y="5119573"/>
              <a:ext cx="1154638" cy="724252"/>
            </a:xfrm>
            <a:custGeom>
              <a:avLst/>
              <a:gdLst>
                <a:gd name="connsiteX0" fmla="*/ 320515 w 1584326"/>
                <a:gd name="connsiteY0" fmla="*/ 745148 h 993776"/>
                <a:gd name="connsiteX1" fmla="*/ 247475 w 1584326"/>
                <a:gd name="connsiteY1" fmla="*/ 764719 h 993776"/>
                <a:gd name="connsiteX2" fmla="*/ 244333 w 1584326"/>
                <a:gd name="connsiteY2" fmla="*/ 752994 h 993776"/>
                <a:gd name="connsiteX3" fmla="*/ 128588 w 1584326"/>
                <a:gd name="connsiteY3" fmla="*/ 784008 h 993776"/>
                <a:gd name="connsiteX4" fmla="*/ 128588 w 1584326"/>
                <a:gd name="connsiteY4" fmla="*/ 824101 h 993776"/>
                <a:gd name="connsiteX5" fmla="*/ 153130 w 1584326"/>
                <a:gd name="connsiteY5" fmla="*/ 817525 h 993776"/>
                <a:gd name="connsiteX6" fmla="*/ 150199 w 1584326"/>
                <a:gd name="connsiteY6" fmla="*/ 806589 h 993776"/>
                <a:gd name="connsiteX7" fmla="*/ 313798 w 1584326"/>
                <a:gd name="connsiteY7" fmla="*/ 762752 h 993776"/>
                <a:gd name="connsiteX8" fmla="*/ 316000 w 1584326"/>
                <a:gd name="connsiteY8" fmla="*/ 751845 h 993776"/>
                <a:gd name="connsiteX9" fmla="*/ 1421607 w 1584326"/>
                <a:gd name="connsiteY9" fmla="*/ 722313 h 993776"/>
                <a:gd name="connsiteX10" fmla="*/ 1514476 w 1584326"/>
                <a:gd name="connsiteY10" fmla="*/ 815182 h 993776"/>
                <a:gd name="connsiteX11" fmla="*/ 1421607 w 1584326"/>
                <a:gd name="connsiteY11" fmla="*/ 908051 h 993776"/>
                <a:gd name="connsiteX12" fmla="*/ 1328738 w 1584326"/>
                <a:gd name="connsiteY12" fmla="*/ 815182 h 993776"/>
                <a:gd name="connsiteX13" fmla="*/ 1421607 w 1584326"/>
                <a:gd name="connsiteY13" fmla="*/ 722313 h 993776"/>
                <a:gd name="connsiteX14" fmla="*/ 465932 w 1584326"/>
                <a:gd name="connsiteY14" fmla="*/ 722313 h 993776"/>
                <a:gd name="connsiteX15" fmla="*/ 558801 w 1584326"/>
                <a:gd name="connsiteY15" fmla="*/ 815182 h 993776"/>
                <a:gd name="connsiteX16" fmla="*/ 465932 w 1584326"/>
                <a:gd name="connsiteY16" fmla="*/ 908051 h 993776"/>
                <a:gd name="connsiteX17" fmla="*/ 373063 w 1584326"/>
                <a:gd name="connsiteY17" fmla="*/ 815182 h 993776"/>
                <a:gd name="connsiteX18" fmla="*/ 465932 w 1584326"/>
                <a:gd name="connsiteY18" fmla="*/ 722313 h 993776"/>
                <a:gd name="connsiteX19" fmla="*/ 1468438 w 1584326"/>
                <a:gd name="connsiteY19" fmla="*/ 685890 h 993776"/>
                <a:gd name="connsiteX20" fmla="*/ 1468438 w 1584326"/>
                <a:gd name="connsiteY20" fmla="*/ 698501 h 993776"/>
                <a:gd name="connsiteX21" fmla="*/ 494603 w 1584326"/>
                <a:gd name="connsiteY21" fmla="*/ 698501 h 993776"/>
                <a:gd name="connsiteX22" fmla="*/ 353458 w 1584326"/>
                <a:gd name="connsiteY22" fmla="*/ 736321 h 993776"/>
                <a:gd name="connsiteX23" fmla="*/ 340453 w 1584326"/>
                <a:gd name="connsiteY23" fmla="*/ 755610 h 993776"/>
                <a:gd name="connsiteX24" fmla="*/ 352609 w 1584326"/>
                <a:gd name="connsiteY24" fmla="*/ 752353 h 993776"/>
                <a:gd name="connsiteX25" fmla="*/ 376851 w 1584326"/>
                <a:gd name="connsiteY25" fmla="*/ 842825 h 993776"/>
                <a:gd name="connsiteX26" fmla="*/ 333219 w 1584326"/>
                <a:gd name="connsiteY26" fmla="*/ 854516 h 993776"/>
                <a:gd name="connsiteX27" fmla="*/ 336416 w 1584326"/>
                <a:gd name="connsiteY27" fmla="*/ 870353 h 993776"/>
                <a:gd name="connsiteX28" fmla="*/ 465138 w 1584326"/>
                <a:gd name="connsiteY28" fmla="*/ 955675 h 993776"/>
                <a:gd name="connsiteX29" fmla="*/ 1420813 w 1584326"/>
                <a:gd name="connsiteY29" fmla="*/ 955675 h 993776"/>
                <a:gd name="connsiteX30" fmla="*/ 1560513 w 1584326"/>
                <a:gd name="connsiteY30" fmla="*/ 815975 h 993776"/>
                <a:gd name="connsiteX31" fmla="*/ 1475191 w 1584326"/>
                <a:gd name="connsiteY31" fmla="*/ 687253 h 993776"/>
                <a:gd name="connsiteX32" fmla="*/ 942833 w 1584326"/>
                <a:gd name="connsiteY32" fmla="*/ 566557 h 993776"/>
                <a:gd name="connsiteX33" fmla="*/ 934901 w 1584326"/>
                <a:gd name="connsiteY33" fmla="*/ 582613 h 993776"/>
                <a:gd name="connsiteX34" fmla="*/ 941290 w 1584326"/>
                <a:gd name="connsiteY34" fmla="*/ 582613 h 993776"/>
                <a:gd name="connsiteX35" fmla="*/ 885861 w 1584326"/>
                <a:gd name="connsiteY35" fmla="*/ 46753 h 993776"/>
                <a:gd name="connsiteX36" fmla="*/ 845491 w 1584326"/>
                <a:gd name="connsiteY36" fmla="*/ 279400 h 993776"/>
                <a:gd name="connsiteX37" fmla="*/ 865862 w 1584326"/>
                <a:gd name="connsiteY37" fmla="*/ 279400 h 993776"/>
                <a:gd name="connsiteX38" fmla="*/ 933450 w 1584326"/>
                <a:gd name="connsiteY38" fmla="*/ 396060 h 993776"/>
                <a:gd name="connsiteX39" fmla="*/ 933450 w 1584326"/>
                <a:gd name="connsiteY39" fmla="*/ 564046 h 993776"/>
                <a:gd name="connsiteX40" fmla="*/ 945401 w 1584326"/>
                <a:gd name="connsiteY40" fmla="*/ 539858 h 993776"/>
                <a:gd name="connsiteX41" fmla="*/ 959341 w 1584326"/>
                <a:gd name="connsiteY41" fmla="*/ 394864 h 993776"/>
                <a:gd name="connsiteX42" fmla="*/ 946828 w 1584326"/>
                <a:gd name="connsiteY42" fmla="*/ 388213 h 993776"/>
                <a:gd name="connsiteX43" fmla="*/ 941497 w 1584326"/>
                <a:gd name="connsiteY43" fmla="*/ 370784 h 993776"/>
                <a:gd name="connsiteX44" fmla="*/ 967480 w 1584326"/>
                <a:gd name="connsiteY44" fmla="*/ 349359 h 993776"/>
                <a:gd name="connsiteX45" fmla="*/ 988905 w 1584326"/>
                <a:gd name="connsiteY45" fmla="*/ 375342 h 993776"/>
                <a:gd name="connsiteX46" fmla="*/ 980351 w 1584326"/>
                <a:gd name="connsiteY46" fmla="*/ 391436 h 993776"/>
                <a:gd name="connsiteX47" fmla="*/ 968903 w 1584326"/>
                <a:gd name="connsiteY47" fmla="*/ 394937 h 993776"/>
                <a:gd name="connsiteX48" fmla="*/ 957282 w 1584326"/>
                <a:gd name="connsiteY48" fmla="*/ 515810 h 993776"/>
                <a:gd name="connsiteX49" fmla="*/ 1013235 w 1584326"/>
                <a:gd name="connsiteY49" fmla="*/ 402558 h 993776"/>
                <a:gd name="connsiteX50" fmla="*/ 1004267 w 1584326"/>
                <a:gd name="connsiteY50" fmla="*/ 392063 h 993776"/>
                <a:gd name="connsiteX51" fmla="*/ 1005681 w 1584326"/>
                <a:gd name="connsiteY51" fmla="*/ 373980 h 993776"/>
                <a:gd name="connsiteX52" fmla="*/ 1036867 w 1584326"/>
                <a:gd name="connsiteY52" fmla="*/ 362826 h 993776"/>
                <a:gd name="connsiteX53" fmla="*/ 1046956 w 1584326"/>
                <a:gd name="connsiteY53" fmla="*/ 394372 h 993776"/>
                <a:gd name="connsiteX54" fmla="*/ 1033453 w 1584326"/>
                <a:gd name="connsiteY54" fmla="*/ 406482 h 993776"/>
                <a:gd name="connsiteX55" fmla="*/ 1022221 w 1584326"/>
                <a:gd name="connsiteY55" fmla="*/ 405874 h 993776"/>
                <a:gd name="connsiteX56" fmla="*/ 954714 w 1584326"/>
                <a:gd name="connsiteY56" fmla="*/ 542509 h 993776"/>
                <a:gd name="connsiteX57" fmla="*/ 950859 w 1584326"/>
                <a:gd name="connsiteY57" fmla="*/ 582613 h 993776"/>
                <a:gd name="connsiteX58" fmla="*/ 1071563 w 1584326"/>
                <a:gd name="connsiteY58" fmla="*/ 582613 h 993776"/>
                <a:gd name="connsiteX59" fmla="*/ 1108849 w 1584326"/>
                <a:gd name="connsiteY59" fmla="*/ 442913 h 993776"/>
                <a:gd name="connsiteX60" fmla="*/ 1071563 w 1584326"/>
                <a:gd name="connsiteY60" fmla="*/ 442913 h 993776"/>
                <a:gd name="connsiteX61" fmla="*/ 1095208 w 1584326"/>
                <a:gd name="connsiteY61" fmla="*/ 396048 h 993776"/>
                <a:gd name="connsiteX62" fmla="*/ 1121358 w 1584326"/>
                <a:gd name="connsiteY62" fmla="*/ 396048 h 993776"/>
                <a:gd name="connsiteX63" fmla="*/ 1133848 w 1584326"/>
                <a:gd name="connsiteY63" fmla="*/ 349250 h 993776"/>
                <a:gd name="connsiteX64" fmla="*/ 1242629 w 1584326"/>
                <a:gd name="connsiteY64" fmla="*/ 349250 h 993776"/>
                <a:gd name="connsiteX65" fmla="*/ 1258151 w 1584326"/>
                <a:gd name="connsiteY65" fmla="*/ 326008 h 993776"/>
                <a:gd name="connsiteX66" fmla="*/ 1258151 w 1584326"/>
                <a:gd name="connsiteY66" fmla="*/ 115888 h 993776"/>
                <a:gd name="connsiteX67" fmla="*/ 1304926 w 1584326"/>
                <a:gd name="connsiteY67" fmla="*/ 115888 h 993776"/>
                <a:gd name="connsiteX68" fmla="*/ 1304926 w 1584326"/>
                <a:gd name="connsiteY68" fmla="*/ 349250 h 993776"/>
                <a:gd name="connsiteX69" fmla="*/ 1381483 w 1584326"/>
                <a:gd name="connsiteY69" fmla="*/ 349250 h 993776"/>
                <a:gd name="connsiteX70" fmla="*/ 1328702 w 1584326"/>
                <a:gd name="connsiteY70" fmla="*/ 46753 h 993776"/>
                <a:gd name="connsiteX71" fmla="*/ 839625 w 1584326"/>
                <a:gd name="connsiteY71" fmla="*/ 0 h 993776"/>
                <a:gd name="connsiteX72" fmla="*/ 1375452 w 1584326"/>
                <a:gd name="connsiteY72" fmla="*/ 0 h 993776"/>
                <a:gd name="connsiteX73" fmla="*/ 1468438 w 1584326"/>
                <a:gd name="connsiteY73" fmla="*/ 582613 h 993776"/>
                <a:gd name="connsiteX74" fmla="*/ 1468438 w 1584326"/>
                <a:gd name="connsiteY74" fmla="*/ 661918 h 993776"/>
                <a:gd name="connsiteX75" fmla="*/ 1484945 w 1584326"/>
                <a:gd name="connsiteY75" fmla="*/ 665250 h 993776"/>
                <a:gd name="connsiteX76" fmla="*/ 1584326 w 1584326"/>
                <a:gd name="connsiteY76" fmla="*/ 815182 h 993776"/>
                <a:gd name="connsiteX77" fmla="*/ 1421607 w 1584326"/>
                <a:gd name="connsiteY77" fmla="*/ 977901 h 993776"/>
                <a:gd name="connsiteX78" fmla="*/ 465932 w 1584326"/>
                <a:gd name="connsiteY78" fmla="*/ 977901 h 993776"/>
                <a:gd name="connsiteX79" fmla="*/ 316000 w 1584326"/>
                <a:gd name="connsiteY79" fmla="*/ 878520 h 993776"/>
                <a:gd name="connsiteX80" fmla="*/ 312286 w 1584326"/>
                <a:gd name="connsiteY80" fmla="*/ 860125 h 993776"/>
                <a:gd name="connsiteX81" fmla="*/ 174441 w 1584326"/>
                <a:gd name="connsiteY81" fmla="*/ 897060 h 993776"/>
                <a:gd name="connsiteX82" fmla="*/ 171208 w 1584326"/>
                <a:gd name="connsiteY82" fmla="*/ 884995 h 993776"/>
                <a:gd name="connsiteX83" fmla="*/ 112978 w 1584326"/>
                <a:gd name="connsiteY83" fmla="*/ 900598 h 993776"/>
                <a:gd name="connsiteX84" fmla="*/ 18075 w 1584326"/>
                <a:gd name="connsiteY84" fmla="*/ 993776 h 993776"/>
                <a:gd name="connsiteX85" fmla="*/ 0 w 1584326"/>
                <a:gd name="connsiteY85" fmla="*/ 971150 h 993776"/>
                <a:gd name="connsiteX86" fmla="*/ 81078 w 1584326"/>
                <a:gd name="connsiteY86" fmla="*/ 692946 h 993776"/>
                <a:gd name="connsiteX87" fmla="*/ 34600 w 1584326"/>
                <a:gd name="connsiteY87" fmla="*/ 465138 h 993776"/>
                <a:gd name="connsiteX88" fmla="*/ 128588 w 1584326"/>
                <a:gd name="connsiteY88" fmla="*/ 465138 h 993776"/>
                <a:gd name="connsiteX89" fmla="*/ 128588 w 1584326"/>
                <a:gd name="connsiteY89" fmla="*/ 512763 h 993776"/>
                <a:gd name="connsiteX90" fmla="*/ 186973 w 1584326"/>
                <a:gd name="connsiteY90" fmla="*/ 512763 h 993776"/>
                <a:gd name="connsiteX91" fmla="*/ 186973 w 1584326"/>
                <a:gd name="connsiteY91" fmla="*/ 629444 h 993776"/>
                <a:gd name="connsiteX92" fmla="*/ 398060 w 1584326"/>
                <a:gd name="connsiteY92" fmla="*/ 576537 h 993776"/>
                <a:gd name="connsiteX93" fmla="*/ 442398 w 1584326"/>
                <a:gd name="connsiteY93" fmla="*/ 349250 h 993776"/>
                <a:gd name="connsiteX94" fmla="*/ 543793 w 1584326"/>
                <a:gd name="connsiteY94" fmla="*/ 349250 h 993776"/>
                <a:gd name="connsiteX95" fmla="*/ 543793 w 1584326"/>
                <a:gd name="connsiteY95" fmla="*/ 154853 h 993776"/>
                <a:gd name="connsiteX96" fmla="*/ 485775 w 1584326"/>
                <a:gd name="connsiteY96" fmla="*/ 154853 h 993776"/>
                <a:gd name="connsiteX97" fmla="*/ 485775 w 1584326"/>
                <a:gd name="connsiteY97" fmla="*/ 115888 h 993776"/>
                <a:gd name="connsiteX98" fmla="*/ 562989 w 1584326"/>
                <a:gd name="connsiteY98" fmla="*/ 115888 h 993776"/>
                <a:gd name="connsiteX99" fmla="*/ 582613 w 1584326"/>
                <a:gd name="connsiteY99" fmla="*/ 135585 h 993776"/>
                <a:gd name="connsiteX100" fmla="*/ 582613 w 1584326"/>
                <a:gd name="connsiteY100" fmla="*/ 349250 h 993776"/>
                <a:gd name="connsiteX101" fmla="*/ 722827 w 1584326"/>
                <a:gd name="connsiteY101" fmla="*/ 349250 h 993776"/>
                <a:gd name="connsiteX102" fmla="*/ 756156 w 1584326"/>
                <a:gd name="connsiteY102" fmla="*/ 520105 h 993776"/>
                <a:gd name="connsiteX103" fmla="*/ 770417 w 1584326"/>
                <a:gd name="connsiteY103" fmla="*/ 431246 h 993776"/>
                <a:gd name="connsiteX104" fmla="*/ 768350 w 1584326"/>
                <a:gd name="connsiteY104" fmla="*/ 279400 h 993776"/>
                <a:gd name="connsiteX105" fmla="*/ 794786 w 1584326"/>
                <a:gd name="connsiteY105" fmla="*/ 279400 h 9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584326" h="993776">
                  <a:moveTo>
                    <a:pt x="320515" y="745148"/>
                  </a:moveTo>
                  <a:lnTo>
                    <a:pt x="247475" y="764719"/>
                  </a:lnTo>
                  <a:lnTo>
                    <a:pt x="244333" y="752994"/>
                  </a:lnTo>
                  <a:lnTo>
                    <a:pt x="128588" y="784008"/>
                  </a:lnTo>
                  <a:lnTo>
                    <a:pt x="128588" y="824101"/>
                  </a:lnTo>
                  <a:lnTo>
                    <a:pt x="153130" y="817525"/>
                  </a:lnTo>
                  <a:lnTo>
                    <a:pt x="150199" y="806589"/>
                  </a:lnTo>
                  <a:lnTo>
                    <a:pt x="313798" y="762752"/>
                  </a:lnTo>
                  <a:lnTo>
                    <a:pt x="316000" y="751845"/>
                  </a:lnTo>
                  <a:close/>
                  <a:moveTo>
                    <a:pt x="1421607" y="722313"/>
                  </a:moveTo>
                  <a:cubicBezTo>
                    <a:pt x="1472897" y="722313"/>
                    <a:pt x="1514476" y="763892"/>
                    <a:pt x="1514476" y="815182"/>
                  </a:cubicBezTo>
                  <a:cubicBezTo>
                    <a:pt x="1514476" y="866472"/>
                    <a:pt x="1472897" y="908051"/>
                    <a:pt x="1421607" y="908051"/>
                  </a:cubicBezTo>
                  <a:cubicBezTo>
                    <a:pt x="1370317" y="908051"/>
                    <a:pt x="1328738" y="866472"/>
                    <a:pt x="1328738" y="815182"/>
                  </a:cubicBezTo>
                  <a:cubicBezTo>
                    <a:pt x="1328738" y="763892"/>
                    <a:pt x="1370317" y="722313"/>
                    <a:pt x="1421607" y="722313"/>
                  </a:cubicBezTo>
                  <a:close/>
                  <a:moveTo>
                    <a:pt x="465932" y="722313"/>
                  </a:moveTo>
                  <a:cubicBezTo>
                    <a:pt x="517222" y="722313"/>
                    <a:pt x="558801" y="763892"/>
                    <a:pt x="558801" y="815182"/>
                  </a:cubicBezTo>
                  <a:cubicBezTo>
                    <a:pt x="558801" y="866472"/>
                    <a:pt x="517222" y="908051"/>
                    <a:pt x="465932" y="908051"/>
                  </a:cubicBezTo>
                  <a:cubicBezTo>
                    <a:pt x="414642" y="908051"/>
                    <a:pt x="373063" y="866472"/>
                    <a:pt x="373063" y="815182"/>
                  </a:cubicBezTo>
                  <a:cubicBezTo>
                    <a:pt x="373063" y="763892"/>
                    <a:pt x="414642" y="722313"/>
                    <a:pt x="465932" y="722313"/>
                  </a:cubicBezTo>
                  <a:close/>
                  <a:moveTo>
                    <a:pt x="1468438" y="685890"/>
                  </a:moveTo>
                  <a:lnTo>
                    <a:pt x="1468438" y="698501"/>
                  </a:lnTo>
                  <a:lnTo>
                    <a:pt x="494603" y="698501"/>
                  </a:lnTo>
                  <a:lnTo>
                    <a:pt x="353458" y="736321"/>
                  </a:lnTo>
                  <a:lnTo>
                    <a:pt x="340453" y="755610"/>
                  </a:lnTo>
                  <a:lnTo>
                    <a:pt x="352609" y="752353"/>
                  </a:lnTo>
                  <a:lnTo>
                    <a:pt x="376851" y="842825"/>
                  </a:lnTo>
                  <a:lnTo>
                    <a:pt x="333219" y="854516"/>
                  </a:lnTo>
                  <a:lnTo>
                    <a:pt x="336416" y="870353"/>
                  </a:lnTo>
                  <a:cubicBezTo>
                    <a:pt x="357624" y="920493"/>
                    <a:pt x="407272" y="955675"/>
                    <a:pt x="465138" y="955675"/>
                  </a:cubicBezTo>
                  <a:lnTo>
                    <a:pt x="1420813" y="955675"/>
                  </a:lnTo>
                  <a:cubicBezTo>
                    <a:pt x="1497967" y="955675"/>
                    <a:pt x="1560513" y="893129"/>
                    <a:pt x="1560513" y="815975"/>
                  </a:cubicBezTo>
                  <a:cubicBezTo>
                    <a:pt x="1560513" y="758110"/>
                    <a:pt x="1525331" y="708461"/>
                    <a:pt x="1475191" y="687253"/>
                  </a:cubicBezTo>
                  <a:close/>
                  <a:moveTo>
                    <a:pt x="942833" y="566557"/>
                  </a:moveTo>
                  <a:lnTo>
                    <a:pt x="934901" y="582613"/>
                  </a:lnTo>
                  <a:lnTo>
                    <a:pt x="941290" y="582613"/>
                  </a:lnTo>
                  <a:close/>
                  <a:moveTo>
                    <a:pt x="885861" y="46753"/>
                  </a:moveTo>
                  <a:lnTo>
                    <a:pt x="845491" y="279400"/>
                  </a:lnTo>
                  <a:lnTo>
                    <a:pt x="865862" y="279400"/>
                  </a:lnTo>
                  <a:lnTo>
                    <a:pt x="933450" y="396060"/>
                  </a:lnTo>
                  <a:lnTo>
                    <a:pt x="933450" y="564046"/>
                  </a:lnTo>
                  <a:lnTo>
                    <a:pt x="945401" y="539858"/>
                  </a:lnTo>
                  <a:lnTo>
                    <a:pt x="959341" y="394864"/>
                  </a:lnTo>
                  <a:lnTo>
                    <a:pt x="946828" y="388213"/>
                  </a:lnTo>
                  <a:cubicBezTo>
                    <a:pt x="942951" y="383511"/>
                    <a:pt x="940868" y="377330"/>
                    <a:pt x="941497" y="370784"/>
                  </a:cubicBezTo>
                  <a:cubicBezTo>
                    <a:pt x="942756" y="357692"/>
                    <a:pt x="954388" y="348101"/>
                    <a:pt x="967480" y="349359"/>
                  </a:cubicBezTo>
                  <a:cubicBezTo>
                    <a:pt x="980572" y="350618"/>
                    <a:pt x="990163" y="362250"/>
                    <a:pt x="988905" y="375342"/>
                  </a:cubicBezTo>
                  <a:cubicBezTo>
                    <a:pt x="988275" y="381888"/>
                    <a:pt x="985052" y="387559"/>
                    <a:pt x="980351" y="391436"/>
                  </a:cubicBezTo>
                  <a:lnTo>
                    <a:pt x="968903" y="394937"/>
                  </a:lnTo>
                  <a:lnTo>
                    <a:pt x="957282" y="515810"/>
                  </a:lnTo>
                  <a:lnTo>
                    <a:pt x="1013235" y="402558"/>
                  </a:lnTo>
                  <a:lnTo>
                    <a:pt x="1004267" y="392063"/>
                  </a:lnTo>
                  <a:cubicBezTo>
                    <a:pt x="1002441" y="386354"/>
                    <a:pt x="1002768" y="379875"/>
                    <a:pt x="1005681" y="373980"/>
                  </a:cubicBezTo>
                  <a:cubicBezTo>
                    <a:pt x="1011507" y="362188"/>
                    <a:pt x="1025469" y="357195"/>
                    <a:pt x="1036867" y="362826"/>
                  </a:cubicBezTo>
                  <a:cubicBezTo>
                    <a:pt x="1048265" y="368458"/>
                    <a:pt x="1052782" y="382581"/>
                    <a:pt x="1046956" y="394372"/>
                  </a:cubicBezTo>
                  <a:cubicBezTo>
                    <a:pt x="1044043" y="400268"/>
                    <a:pt x="1039096" y="404464"/>
                    <a:pt x="1033453" y="406482"/>
                  </a:cubicBezTo>
                  <a:lnTo>
                    <a:pt x="1022221" y="405874"/>
                  </a:lnTo>
                  <a:lnTo>
                    <a:pt x="954714" y="542509"/>
                  </a:lnTo>
                  <a:lnTo>
                    <a:pt x="950859" y="582613"/>
                  </a:lnTo>
                  <a:lnTo>
                    <a:pt x="1071563" y="582613"/>
                  </a:lnTo>
                  <a:lnTo>
                    <a:pt x="1108849" y="442913"/>
                  </a:lnTo>
                  <a:lnTo>
                    <a:pt x="1071563" y="442913"/>
                  </a:lnTo>
                  <a:lnTo>
                    <a:pt x="1095208" y="396048"/>
                  </a:lnTo>
                  <a:lnTo>
                    <a:pt x="1121358" y="396048"/>
                  </a:lnTo>
                  <a:lnTo>
                    <a:pt x="1133848" y="349250"/>
                  </a:lnTo>
                  <a:lnTo>
                    <a:pt x="1242629" y="349250"/>
                  </a:lnTo>
                  <a:lnTo>
                    <a:pt x="1258151" y="326008"/>
                  </a:lnTo>
                  <a:lnTo>
                    <a:pt x="1258151" y="115888"/>
                  </a:lnTo>
                  <a:lnTo>
                    <a:pt x="1304926" y="115888"/>
                  </a:lnTo>
                  <a:lnTo>
                    <a:pt x="1304926" y="349250"/>
                  </a:lnTo>
                  <a:lnTo>
                    <a:pt x="1381483" y="349250"/>
                  </a:lnTo>
                  <a:lnTo>
                    <a:pt x="1328702" y="46753"/>
                  </a:lnTo>
                  <a:close/>
                  <a:moveTo>
                    <a:pt x="839625" y="0"/>
                  </a:moveTo>
                  <a:lnTo>
                    <a:pt x="1375452" y="0"/>
                  </a:lnTo>
                  <a:lnTo>
                    <a:pt x="1468438" y="582613"/>
                  </a:lnTo>
                  <a:lnTo>
                    <a:pt x="1468438" y="661918"/>
                  </a:lnTo>
                  <a:lnTo>
                    <a:pt x="1484945" y="665250"/>
                  </a:lnTo>
                  <a:cubicBezTo>
                    <a:pt x="1543347" y="689952"/>
                    <a:pt x="1584326" y="747782"/>
                    <a:pt x="1584326" y="815182"/>
                  </a:cubicBezTo>
                  <a:cubicBezTo>
                    <a:pt x="1584326" y="905049"/>
                    <a:pt x="1511474" y="977901"/>
                    <a:pt x="1421607" y="977901"/>
                  </a:cubicBezTo>
                  <a:lnTo>
                    <a:pt x="465932" y="977901"/>
                  </a:lnTo>
                  <a:cubicBezTo>
                    <a:pt x="398532" y="977901"/>
                    <a:pt x="340702" y="936922"/>
                    <a:pt x="316000" y="878520"/>
                  </a:cubicBezTo>
                  <a:lnTo>
                    <a:pt x="312286" y="860125"/>
                  </a:lnTo>
                  <a:lnTo>
                    <a:pt x="174441" y="897060"/>
                  </a:lnTo>
                  <a:lnTo>
                    <a:pt x="171208" y="884995"/>
                  </a:lnTo>
                  <a:lnTo>
                    <a:pt x="112978" y="900598"/>
                  </a:lnTo>
                  <a:lnTo>
                    <a:pt x="18075" y="993776"/>
                  </a:lnTo>
                  <a:lnTo>
                    <a:pt x="0" y="971150"/>
                  </a:lnTo>
                  <a:cubicBezTo>
                    <a:pt x="10329" y="921268"/>
                    <a:pt x="76946" y="868302"/>
                    <a:pt x="81078" y="692946"/>
                  </a:cubicBezTo>
                  <a:cubicBezTo>
                    <a:pt x="85209" y="517590"/>
                    <a:pt x="26854" y="503192"/>
                    <a:pt x="34600" y="465138"/>
                  </a:cubicBezTo>
                  <a:lnTo>
                    <a:pt x="128588" y="465138"/>
                  </a:lnTo>
                  <a:lnTo>
                    <a:pt x="128588" y="512763"/>
                  </a:lnTo>
                  <a:lnTo>
                    <a:pt x="186973" y="512763"/>
                  </a:lnTo>
                  <a:lnTo>
                    <a:pt x="186973" y="629444"/>
                  </a:lnTo>
                  <a:lnTo>
                    <a:pt x="398060" y="576537"/>
                  </a:lnTo>
                  <a:lnTo>
                    <a:pt x="442398" y="349250"/>
                  </a:lnTo>
                  <a:lnTo>
                    <a:pt x="543793" y="349250"/>
                  </a:lnTo>
                  <a:lnTo>
                    <a:pt x="543793" y="154853"/>
                  </a:lnTo>
                  <a:lnTo>
                    <a:pt x="485775" y="154853"/>
                  </a:lnTo>
                  <a:lnTo>
                    <a:pt x="485775" y="115888"/>
                  </a:lnTo>
                  <a:lnTo>
                    <a:pt x="562989" y="115888"/>
                  </a:lnTo>
                  <a:lnTo>
                    <a:pt x="582613" y="135585"/>
                  </a:lnTo>
                  <a:lnTo>
                    <a:pt x="582613" y="349250"/>
                  </a:lnTo>
                  <a:lnTo>
                    <a:pt x="722827" y="349250"/>
                  </a:lnTo>
                  <a:lnTo>
                    <a:pt x="756156" y="520105"/>
                  </a:lnTo>
                  <a:lnTo>
                    <a:pt x="770417" y="431246"/>
                  </a:lnTo>
                  <a:lnTo>
                    <a:pt x="768350" y="279400"/>
                  </a:lnTo>
                  <a:lnTo>
                    <a:pt x="794786" y="2794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CB6A4A43-BDF6-4060-8925-F7653BD80A9C}"/>
              </a:ext>
            </a:extLst>
          </p:cNvPr>
          <p:cNvGrpSpPr/>
          <p:nvPr/>
        </p:nvGrpSpPr>
        <p:grpSpPr>
          <a:xfrm>
            <a:off x="4187058" y="4728103"/>
            <a:ext cx="1629386" cy="1629384"/>
            <a:chOff x="4187058" y="4728103"/>
            <a:chExt cx="1629386" cy="162938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6A286E6-5AD6-489C-B77E-23D4CD3DAF19}"/>
                </a:ext>
              </a:extLst>
            </p:cNvPr>
            <p:cNvGrpSpPr/>
            <p:nvPr/>
          </p:nvGrpSpPr>
          <p:grpSpPr>
            <a:xfrm>
              <a:off x="4187058" y="4728103"/>
              <a:ext cx="1629386" cy="1629384"/>
              <a:chOff x="372025" y="2768917"/>
              <a:chExt cx="1629386" cy="162938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67C695FD-EF64-4EE7-94F4-529DEFAF5362}"/>
                  </a:ext>
                </a:extLst>
              </p:cNvPr>
              <p:cNvGrpSpPr/>
              <p:nvPr/>
            </p:nvGrpSpPr>
            <p:grpSpPr>
              <a:xfrm>
                <a:off x="372025" y="2768917"/>
                <a:ext cx="1629386" cy="1629384"/>
                <a:chOff x="5997500" y="4575244"/>
                <a:chExt cx="1629386" cy="1629384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632D0BD5-3A2E-4485-97A5-4F6AEAB9B669}"/>
                    </a:ext>
                  </a:extLst>
                </p:cNvPr>
                <p:cNvSpPr/>
                <p:nvPr/>
              </p:nvSpPr>
              <p:spPr bwMode="auto">
                <a:xfrm>
                  <a:off x="5997500" y="4575244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5225AA0-4B98-4867-97CC-2983E7C5C156}"/>
                    </a:ext>
                  </a:extLst>
                </p:cNvPr>
                <p:cNvSpPr/>
                <p:nvPr/>
              </p:nvSpPr>
              <p:spPr bwMode="auto">
                <a:xfrm>
                  <a:off x="6107684" y="4686058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&quot;禁止&quot;マーク 45">
                <a:extLst>
                  <a:ext uri="{FF2B5EF4-FFF2-40B4-BE49-F238E27FC236}">
                    <a16:creationId xmlns:a16="http://schemas.microsoft.com/office/drawing/2014/main" id="{F9D9C44A-E278-4C4E-8E37-98EDF0A9E5FB}"/>
                  </a:ext>
                </a:extLst>
              </p:cNvPr>
              <p:cNvSpPr/>
              <p:nvPr/>
            </p:nvSpPr>
            <p:spPr bwMode="auto">
              <a:xfrm>
                <a:off x="407987" y="2809943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B86BF3C-DACB-4376-A1DE-CD6B5185AD58}"/>
                </a:ext>
              </a:extLst>
            </p:cNvPr>
            <p:cNvSpPr/>
            <p:nvPr/>
          </p:nvSpPr>
          <p:spPr>
            <a:xfrm>
              <a:off x="4430446" y="5309600"/>
              <a:ext cx="1141412" cy="524652"/>
            </a:xfrm>
            <a:custGeom>
              <a:avLst/>
              <a:gdLst>
                <a:gd name="connsiteX0" fmla="*/ 2009776 w 2394425"/>
                <a:gd name="connsiteY0" fmla="*/ 816558 h 1100604"/>
                <a:gd name="connsiteX1" fmla="*/ 1910008 w 2394425"/>
                <a:gd name="connsiteY1" fmla="*/ 916326 h 1100604"/>
                <a:gd name="connsiteX2" fmla="*/ 2009776 w 2394425"/>
                <a:gd name="connsiteY2" fmla="*/ 1016094 h 1100604"/>
                <a:gd name="connsiteX3" fmla="*/ 2109544 w 2394425"/>
                <a:gd name="connsiteY3" fmla="*/ 916326 h 1100604"/>
                <a:gd name="connsiteX4" fmla="*/ 2009776 w 2394425"/>
                <a:gd name="connsiteY4" fmla="*/ 816558 h 1100604"/>
                <a:gd name="connsiteX5" fmla="*/ 381001 w 2394425"/>
                <a:gd name="connsiteY5" fmla="*/ 816558 h 1100604"/>
                <a:gd name="connsiteX6" fmla="*/ 281233 w 2394425"/>
                <a:gd name="connsiteY6" fmla="*/ 916326 h 1100604"/>
                <a:gd name="connsiteX7" fmla="*/ 381001 w 2394425"/>
                <a:gd name="connsiteY7" fmla="*/ 1016094 h 1100604"/>
                <a:gd name="connsiteX8" fmla="*/ 480769 w 2394425"/>
                <a:gd name="connsiteY8" fmla="*/ 916326 h 1100604"/>
                <a:gd name="connsiteX9" fmla="*/ 381001 w 2394425"/>
                <a:gd name="connsiteY9" fmla="*/ 816558 h 1100604"/>
                <a:gd name="connsiteX10" fmla="*/ 2191007 w 2394425"/>
                <a:gd name="connsiteY10" fmla="*/ 796871 h 1100604"/>
                <a:gd name="connsiteX11" fmla="*/ 2352676 w 2394425"/>
                <a:gd name="connsiteY11" fmla="*/ 796871 h 1100604"/>
                <a:gd name="connsiteX12" fmla="*/ 2352676 w 2394425"/>
                <a:gd name="connsiteY12" fmla="*/ 930221 h 1100604"/>
                <a:gd name="connsiteX13" fmla="*/ 2225322 w 2394425"/>
                <a:gd name="connsiteY13" fmla="*/ 930221 h 1100604"/>
                <a:gd name="connsiteX14" fmla="*/ 2228851 w 2394425"/>
                <a:gd name="connsiteY14" fmla="*/ 912741 h 1100604"/>
                <a:gd name="connsiteX15" fmla="*/ 2211635 w 2394425"/>
                <a:gd name="connsiteY15" fmla="*/ 827467 h 1100604"/>
                <a:gd name="connsiteX16" fmla="*/ 2009776 w 2394425"/>
                <a:gd name="connsiteY16" fmla="*/ 732048 h 1100604"/>
                <a:gd name="connsiteX17" fmla="*/ 2194054 w 2394425"/>
                <a:gd name="connsiteY17" fmla="*/ 916326 h 1100604"/>
                <a:gd name="connsiteX18" fmla="*/ 2009776 w 2394425"/>
                <a:gd name="connsiteY18" fmla="*/ 1100604 h 1100604"/>
                <a:gd name="connsiteX19" fmla="*/ 1825498 w 2394425"/>
                <a:gd name="connsiteY19" fmla="*/ 916326 h 1100604"/>
                <a:gd name="connsiteX20" fmla="*/ 2009776 w 2394425"/>
                <a:gd name="connsiteY20" fmla="*/ 732048 h 1100604"/>
                <a:gd name="connsiteX21" fmla="*/ 381001 w 2394425"/>
                <a:gd name="connsiteY21" fmla="*/ 732048 h 1100604"/>
                <a:gd name="connsiteX22" fmla="*/ 565279 w 2394425"/>
                <a:gd name="connsiteY22" fmla="*/ 916326 h 1100604"/>
                <a:gd name="connsiteX23" fmla="*/ 381001 w 2394425"/>
                <a:gd name="connsiteY23" fmla="*/ 1100604 h 1100604"/>
                <a:gd name="connsiteX24" fmla="*/ 196723 w 2394425"/>
                <a:gd name="connsiteY24" fmla="*/ 916326 h 1100604"/>
                <a:gd name="connsiteX25" fmla="*/ 381001 w 2394425"/>
                <a:gd name="connsiteY25" fmla="*/ 732048 h 1100604"/>
                <a:gd name="connsiteX26" fmla="*/ 225838 w 2394425"/>
                <a:gd name="connsiteY26" fmla="*/ 112641 h 1100604"/>
                <a:gd name="connsiteX27" fmla="*/ 695325 w 2394425"/>
                <a:gd name="connsiteY27" fmla="*/ 112641 h 1100604"/>
                <a:gd name="connsiteX28" fmla="*/ 695325 w 2394425"/>
                <a:gd name="connsiteY28" fmla="*/ 796871 h 1100604"/>
                <a:gd name="connsiteX29" fmla="*/ 1828546 w 2394425"/>
                <a:gd name="connsiteY29" fmla="*/ 796871 h 1100604"/>
                <a:gd name="connsiteX30" fmla="*/ 1807917 w 2394425"/>
                <a:gd name="connsiteY30" fmla="*/ 827467 h 1100604"/>
                <a:gd name="connsiteX31" fmla="*/ 1790701 w 2394425"/>
                <a:gd name="connsiteY31" fmla="*/ 912741 h 1100604"/>
                <a:gd name="connsiteX32" fmla="*/ 1794230 w 2394425"/>
                <a:gd name="connsiteY32" fmla="*/ 930221 h 1100604"/>
                <a:gd name="connsiteX33" fmla="*/ 695325 w 2394425"/>
                <a:gd name="connsiteY33" fmla="*/ 930221 h 1100604"/>
                <a:gd name="connsiteX34" fmla="*/ 596547 w 2394425"/>
                <a:gd name="connsiteY34" fmla="*/ 930221 h 1100604"/>
                <a:gd name="connsiteX35" fmla="*/ 600076 w 2394425"/>
                <a:gd name="connsiteY35" fmla="*/ 912741 h 1100604"/>
                <a:gd name="connsiteX36" fmla="*/ 381001 w 2394425"/>
                <a:gd name="connsiteY36" fmla="*/ 693666 h 1100604"/>
                <a:gd name="connsiteX37" fmla="*/ 161926 w 2394425"/>
                <a:gd name="connsiteY37" fmla="*/ 912741 h 1100604"/>
                <a:gd name="connsiteX38" fmla="*/ 165455 w 2394425"/>
                <a:gd name="connsiteY38" fmla="*/ 930221 h 1100604"/>
                <a:gd name="connsiteX39" fmla="*/ 0 w 2394425"/>
                <a:gd name="connsiteY39" fmla="*/ 930221 h 1100604"/>
                <a:gd name="connsiteX40" fmla="*/ 0 w 2394425"/>
                <a:gd name="connsiteY40" fmla="*/ 503804 h 1100604"/>
                <a:gd name="connsiteX41" fmla="*/ 1091127 w 2394425"/>
                <a:gd name="connsiteY41" fmla="*/ 0 h 1100604"/>
                <a:gd name="connsiteX42" fmla="*/ 1324292 w 2394425"/>
                <a:gd name="connsiteY42" fmla="*/ 207195 h 1100604"/>
                <a:gd name="connsiteX43" fmla="*/ 1336396 w 2394425"/>
                <a:gd name="connsiteY43" fmla="*/ 239474 h 1100604"/>
                <a:gd name="connsiteX44" fmla="*/ 1348500 w 2394425"/>
                <a:gd name="connsiteY44" fmla="*/ 207195 h 1100604"/>
                <a:gd name="connsiteX45" fmla="*/ 1581665 w 2394425"/>
                <a:gd name="connsiteY45" fmla="*/ 0 h 1100604"/>
                <a:gd name="connsiteX46" fmla="*/ 1777809 w 2394425"/>
                <a:gd name="connsiteY46" fmla="*/ 136912 h 1100604"/>
                <a:gd name="connsiteX47" fmla="*/ 1811455 w 2394425"/>
                <a:gd name="connsiteY47" fmla="*/ 200790 h 1100604"/>
                <a:gd name="connsiteX48" fmla="*/ 1845101 w 2394425"/>
                <a:gd name="connsiteY48" fmla="*/ 136912 h 1100604"/>
                <a:gd name="connsiteX49" fmla="*/ 2041246 w 2394425"/>
                <a:gd name="connsiteY49" fmla="*/ 0 h 1100604"/>
                <a:gd name="connsiteX50" fmla="*/ 2343340 w 2394425"/>
                <a:gd name="connsiteY50" fmla="*/ 478733 h 1100604"/>
                <a:gd name="connsiteX51" fmla="*/ 2346132 w 2394425"/>
                <a:gd name="connsiteY51" fmla="*/ 532579 h 1100604"/>
                <a:gd name="connsiteX52" fmla="*/ 2394425 w 2394425"/>
                <a:gd name="connsiteY52" fmla="*/ 532579 h 1100604"/>
                <a:gd name="connsiteX53" fmla="*/ 2394425 w 2394425"/>
                <a:gd name="connsiteY53" fmla="*/ 762118 h 1100604"/>
                <a:gd name="connsiteX54" fmla="*/ 2160040 w 2394425"/>
                <a:gd name="connsiteY54" fmla="*/ 762118 h 1100604"/>
                <a:gd name="connsiteX55" fmla="*/ 2159216 w 2394425"/>
                <a:gd name="connsiteY55" fmla="*/ 760895 h 1100604"/>
                <a:gd name="connsiteX56" fmla="*/ 2010613 w 2394425"/>
                <a:gd name="connsiteY56" fmla="*/ 699342 h 1100604"/>
                <a:gd name="connsiteX57" fmla="*/ 1862010 w 2394425"/>
                <a:gd name="connsiteY57" fmla="*/ 760895 h 1100604"/>
                <a:gd name="connsiteX58" fmla="*/ 1861186 w 2394425"/>
                <a:gd name="connsiteY58" fmla="*/ 762118 h 1100604"/>
                <a:gd name="connsiteX59" fmla="*/ 746600 w 2394425"/>
                <a:gd name="connsiteY59" fmla="*/ 762118 h 1100604"/>
                <a:gd name="connsiteX60" fmla="*/ 746600 w 2394425"/>
                <a:gd name="connsiteY60" fmla="*/ 532579 h 1100604"/>
                <a:gd name="connsiteX61" fmla="*/ 786242 w 2394425"/>
                <a:gd name="connsiteY61" fmla="*/ 532579 h 1100604"/>
                <a:gd name="connsiteX62" fmla="*/ 789034 w 2394425"/>
                <a:gd name="connsiteY62" fmla="*/ 478733 h 1100604"/>
                <a:gd name="connsiteX63" fmla="*/ 1091127 w 2394425"/>
                <a:gd name="connsiteY63" fmla="*/ 0 h 110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394425" h="1100604">
                  <a:moveTo>
                    <a:pt x="2009776" y="816558"/>
                  </a:moveTo>
                  <a:cubicBezTo>
                    <a:pt x="1954676" y="816558"/>
                    <a:pt x="1910008" y="861226"/>
                    <a:pt x="1910008" y="916326"/>
                  </a:cubicBezTo>
                  <a:cubicBezTo>
                    <a:pt x="1910008" y="971426"/>
                    <a:pt x="1954676" y="1016094"/>
                    <a:pt x="2009776" y="1016094"/>
                  </a:cubicBezTo>
                  <a:cubicBezTo>
                    <a:pt x="2064876" y="1016094"/>
                    <a:pt x="2109544" y="971426"/>
                    <a:pt x="2109544" y="916326"/>
                  </a:cubicBezTo>
                  <a:cubicBezTo>
                    <a:pt x="2109544" y="861226"/>
                    <a:pt x="2064876" y="816558"/>
                    <a:pt x="2009776" y="816558"/>
                  </a:cubicBezTo>
                  <a:close/>
                  <a:moveTo>
                    <a:pt x="381001" y="816558"/>
                  </a:moveTo>
                  <a:cubicBezTo>
                    <a:pt x="325901" y="816558"/>
                    <a:pt x="281233" y="861226"/>
                    <a:pt x="281233" y="916326"/>
                  </a:cubicBezTo>
                  <a:cubicBezTo>
                    <a:pt x="281233" y="971426"/>
                    <a:pt x="325901" y="1016094"/>
                    <a:pt x="381001" y="1016094"/>
                  </a:cubicBezTo>
                  <a:cubicBezTo>
                    <a:pt x="436101" y="1016094"/>
                    <a:pt x="480769" y="971426"/>
                    <a:pt x="480769" y="916326"/>
                  </a:cubicBezTo>
                  <a:cubicBezTo>
                    <a:pt x="480769" y="861226"/>
                    <a:pt x="436101" y="816558"/>
                    <a:pt x="381001" y="816558"/>
                  </a:cubicBezTo>
                  <a:close/>
                  <a:moveTo>
                    <a:pt x="2191007" y="796871"/>
                  </a:moveTo>
                  <a:lnTo>
                    <a:pt x="2352676" y="796871"/>
                  </a:lnTo>
                  <a:lnTo>
                    <a:pt x="2352676" y="930221"/>
                  </a:lnTo>
                  <a:lnTo>
                    <a:pt x="2225322" y="930221"/>
                  </a:lnTo>
                  <a:lnTo>
                    <a:pt x="2228851" y="912741"/>
                  </a:lnTo>
                  <a:cubicBezTo>
                    <a:pt x="2228851" y="882493"/>
                    <a:pt x="2222721" y="853677"/>
                    <a:pt x="2211635" y="827467"/>
                  </a:cubicBezTo>
                  <a:close/>
                  <a:moveTo>
                    <a:pt x="2009776" y="732048"/>
                  </a:moveTo>
                  <a:cubicBezTo>
                    <a:pt x="2111550" y="732048"/>
                    <a:pt x="2194054" y="814553"/>
                    <a:pt x="2194054" y="916326"/>
                  </a:cubicBezTo>
                  <a:cubicBezTo>
                    <a:pt x="2194054" y="1018100"/>
                    <a:pt x="2111550" y="1100604"/>
                    <a:pt x="2009776" y="1100604"/>
                  </a:cubicBezTo>
                  <a:cubicBezTo>
                    <a:pt x="1908003" y="1100604"/>
                    <a:pt x="1825498" y="1018100"/>
                    <a:pt x="1825498" y="916326"/>
                  </a:cubicBezTo>
                  <a:cubicBezTo>
                    <a:pt x="1825498" y="814553"/>
                    <a:pt x="1908003" y="732048"/>
                    <a:pt x="2009776" y="732048"/>
                  </a:cubicBezTo>
                  <a:close/>
                  <a:moveTo>
                    <a:pt x="381001" y="732048"/>
                  </a:moveTo>
                  <a:cubicBezTo>
                    <a:pt x="482775" y="732048"/>
                    <a:pt x="565279" y="814553"/>
                    <a:pt x="565279" y="916326"/>
                  </a:cubicBezTo>
                  <a:cubicBezTo>
                    <a:pt x="565279" y="1018100"/>
                    <a:pt x="482775" y="1100604"/>
                    <a:pt x="381001" y="1100604"/>
                  </a:cubicBezTo>
                  <a:cubicBezTo>
                    <a:pt x="279228" y="1100604"/>
                    <a:pt x="196723" y="1018100"/>
                    <a:pt x="196723" y="916326"/>
                  </a:cubicBezTo>
                  <a:cubicBezTo>
                    <a:pt x="196723" y="814553"/>
                    <a:pt x="279228" y="732048"/>
                    <a:pt x="381001" y="732048"/>
                  </a:cubicBezTo>
                  <a:close/>
                  <a:moveTo>
                    <a:pt x="225838" y="112641"/>
                  </a:moveTo>
                  <a:lnTo>
                    <a:pt x="695325" y="112641"/>
                  </a:lnTo>
                  <a:lnTo>
                    <a:pt x="695325" y="796871"/>
                  </a:lnTo>
                  <a:lnTo>
                    <a:pt x="1828546" y="796871"/>
                  </a:lnTo>
                  <a:lnTo>
                    <a:pt x="1807917" y="827467"/>
                  </a:lnTo>
                  <a:cubicBezTo>
                    <a:pt x="1796831" y="853677"/>
                    <a:pt x="1790701" y="882493"/>
                    <a:pt x="1790701" y="912741"/>
                  </a:cubicBezTo>
                  <a:lnTo>
                    <a:pt x="1794230" y="930221"/>
                  </a:lnTo>
                  <a:lnTo>
                    <a:pt x="695325" y="930221"/>
                  </a:lnTo>
                  <a:lnTo>
                    <a:pt x="596547" y="930221"/>
                  </a:lnTo>
                  <a:lnTo>
                    <a:pt x="600076" y="912741"/>
                  </a:lnTo>
                  <a:cubicBezTo>
                    <a:pt x="600076" y="791749"/>
                    <a:pt x="501993" y="693666"/>
                    <a:pt x="381001" y="693666"/>
                  </a:cubicBezTo>
                  <a:cubicBezTo>
                    <a:pt x="260009" y="693666"/>
                    <a:pt x="161926" y="791749"/>
                    <a:pt x="161926" y="912741"/>
                  </a:cubicBezTo>
                  <a:lnTo>
                    <a:pt x="165455" y="930221"/>
                  </a:lnTo>
                  <a:lnTo>
                    <a:pt x="0" y="930221"/>
                  </a:lnTo>
                  <a:lnTo>
                    <a:pt x="0" y="503804"/>
                  </a:lnTo>
                  <a:close/>
                  <a:moveTo>
                    <a:pt x="1091127" y="0"/>
                  </a:moveTo>
                  <a:cubicBezTo>
                    <a:pt x="1184261" y="0"/>
                    <a:pt x="1267751" y="80282"/>
                    <a:pt x="1324292" y="207195"/>
                  </a:cubicBezTo>
                  <a:lnTo>
                    <a:pt x="1336396" y="239474"/>
                  </a:lnTo>
                  <a:lnTo>
                    <a:pt x="1348500" y="207195"/>
                  </a:lnTo>
                  <a:cubicBezTo>
                    <a:pt x="1405041" y="80282"/>
                    <a:pt x="1488531" y="0"/>
                    <a:pt x="1581665" y="0"/>
                  </a:cubicBezTo>
                  <a:cubicBezTo>
                    <a:pt x="1656171" y="0"/>
                    <a:pt x="1724507" y="51380"/>
                    <a:pt x="1777809" y="136912"/>
                  </a:cubicBezTo>
                  <a:lnTo>
                    <a:pt x="1811455" y="200790"/>
                  </a:lnTo>
                  <a:lnTo>
                    <a:pt x="1845101" y="136912"/>
                  </a:lnTo>
                  <a:cubicBezTo>
                    <a:pt x="1898404" y="51380"/>
                    <a:pt x="1966739" y="0"/>
                    <a:pt x="2041246" y="0"/>
                  </a:cubicBezTo>
                  <a:cubicBezTo>
                    <a:pt x="2190259" y="0"/>
                    <a:pt x="2314586" y="205521"/>
                    <a:pt x="2343340" y="478733"/>
                  </a:cubicBezTo>
                  <a:lnTo>
                    <a:pt x="2346132" y="532579"/>
                  </a:lnTo>
                  <a:lnTo>
                    <a:pt x="2394425" y="532579"/>
                  </a:lnTo>
                  <a:lnTo>
                    <a:pt x="2394425" y="762118"/>
                  </a:lnTo>
                  <a:lnTo>
                    <a:pt x="2160040" y="762118"/>
                  </a:lnTo>
                  <a:lnTo>
                    <a:pt x="2159216" y="760895"/>
                  </a:lnTo>
                  <a:cubicBezTo>
                    <a:pt x="2121185" y="722865"/>
                    <a:pt x="2068646" y="699342"/>
                    <a:pt x="2010613" y="699342"/>
                  </a:cubicBezTo>
                  <a:cubicBezTo>
                    <a:pt x="1952580" y="699342"/>
                    <a:pt x="1900041" y="722865"/>
                    <a:pt x="1862010" y="760895"/>
                  </a:cubicBezTo>
                  <a:lnTo>
                    <a:pt x="1861186" y="762118"/>
                  </a:lnTo>
                  <a:lnTo>
                    <a:pt x="746600" y="762118"/>
                  </a:lnTo>
                  <a:lnTo>
                    <a:pt x="746600" y="532579"/>
                  </a:lnTo>
                  <a:lnTo>
                    <a:pt x="786242" y="532579"/>
                  </a:lnTo>
                  <a:lnTo>
                    <a:pt x="789034" y="478733"/>
                  </a:lnTo>
                  <a:cubicBezTo>
                    <a:pt x="817787" y="205521"/>
                    <a:pt x="942114" y="0"/>
                    <a:pt x="109112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D767589C-993C-4C17-A0E3-CAB69081AC6A}"/>
              </a:ext>
            </a:extLst>
          </p:cNvPr>
          <p:cNvGrpSpPr/>
          <p:nvPr/>
        </p:nvGrpSpPr>
        <p:grpSpPr>
          <a:xfrm>
            <a:off x="6041258" y="4728103"/>
            <a:ext cx="1629386" cy="1629384"/>
            <a:chOff x="6041258" y="4728103"/>
            <a:chExt cx="1629386" cy="162938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0D1C87A-9CB2-4A23-886B-847C082D1AD8}"/>
                </a:ext>
              </a:extLst>
            </p:cNvPr>
            <p:cNvGrpSpPr/>
            <p:nvPr/>
          </p:nvGrpSpPr>
          <p:grpSpPr>
            <a:xfrm>
              <a:off x="6041258" y="4728103"/>
              <a:ext cx="1629386" cy="1629384"/>
              <a:chOff x="372025" y="2768917"/>
              <a:chExt cx="1629386" cy="162938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9C2C31F5-6963-4FDE-8E7C-39469C78D8CE}"/>
                  </a:ext>
                </a:extLst>
              </p:cNvPr>
              <p:cNvGrpSpPr/>
              <p:nvPr/>
            </p:nvGrpSpPr>
            <p:grpSpPr>
              <a:xfrm>
                <a:off x="372025" y="2768917"/>
                <a:ext cx="1629386" cy="1629384"/>
                <a:chOff x="5997500" y="4575244"/>
                <a:chExt cx="1629386" cy="1629384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0328664F-9A2C-4400-8BF0-E5917A0790F5}"/>
                    </a:ext>
                  </a:extLst>
                </p:cNvPr>
                <p:cNvSpPr/>
                <p:nvPr/>
              </p:nvSpPr>
              <p:spPr bwMode="auto">
                <a:xfrm>
                  <a:off x="5997500" y="4575244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3AC7331C-FB57-45CC-8A8B-464B48B1EBA7}"/>
                    </a:ext>
                  </a:extLst>
                </p:cNvPr>
                <p:cNvSpPr/>
                <p:nvPr/>
              </p:nvSpPr>
              <p:spPr bwMode="auto">
                <a:xfrm>
                  <a:off x="6107684" y="4686058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&quot;禁止&quot;マーク 52">
                <a:extLst>
                  <a:ext uri="{FF2B5EF4-FFF2-40B4-BE49-F238E27FC236}">
                    <a16:creationId xmlns:a16="http://schemas.microsoft.com/office/drawing/2014/main" id="{83C5B710-6878-42C6-87C6-6B1791B7F159}"/>
                  </a:ext>
                </a:extLst>
              </p:cNvPr>
              <p:cNvSpPr/>
              <p:nvPr/>
            </p:nvSpPr>
            <p:spPr bwMode="auto">
              <a:xfrm>
                <a:off x="407987" y="2809943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958D4F7-59BB-4E9C-8B6D-72BA504D0F01}"/>
                </a:ext>
              </a:extLst>
            </p:cNvPr>
            <p:cNvSpPr/>
            <p:nvPr/>
          </p:nvSpPr>
          <p:spPr bwMode="auto">
            <a:xfrm>
              <a:off x="6227304" y="5154479"/>
              <a:ext cx="1241720" cy="739494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D9268BF-F37B-4DD9-9817-64CB249B09F5}"/>
              </a:ext>
            </a:extLst>
          </p:cNvPr>
          <p:cNvGrpSpPr/>
          <p:nvPr/>
        </p:nvGrpSpPr>
        <p:grpSpPr>
          <a:xfrm>
            <a:off x="7882758" y="4728103"/>
            <a:ext cx="1629386" cy="1629384"/>
            <a:chOff x="7882758" y="4728103"/>
            <a:chExt cx="1629386" cy="1629384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A166104-8BF4-405B-AF80-5DA98D1A4D07}"/>
                </a:ext>
              </a:extLst>
            </p:cNvPr>
            <p:cNvGrpSpPr/>
            <p:nvPr/>
          </p:nvGrpSpPr>
          <p:grpSpPr>
            <a:xfrm>
              <a:off x="7882758" y="4728103"/>
              <a:ext cx="1629386" cy="1629384"/>
              <a:chOff x="372025" y="2768917"/>
              <a:chExt cx="1629386" cy="1629384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69765870-3920-4696-90B8-5572F786F75C}"/>
                  </a:ext>
                </a:extLst>
              </p:cNvPr>
              <p:cNvGrpSpPr/>
              <p:nvPr/>
            </p:nvGrpSpPr>
            <p:grpSpPr>
              <a:xfrm>
                <a:off x="372025" y="2768917"/>
                <a:ext cx="1629386" cy="1629384"/>
                <a:chOff x="5997500" y="4575244"/>
                <a:chExt cx="1629386" cy="1629384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B8520AEC-9DE1-43F7-AFB4-8C250F21D4F3}"/>
                    </a:ext>
                  </a:extLst>
                </p:cNvPr>
                <p:cNvSpPr/>
                <p:nvPr/>
              </p:nvSpPr>
              <p:spPr bwMode="auto">
                <a:xfrm>
                  <a:off x="5997500" y="4575244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C3CF0D72-1567-4D84-8646-198C70B8119F}"/>
                    </a:ext>
                  </a:extLst>
                </p:cNvPr>
                <p:cNvSpPr/>
                <p:nvPr/>
              </p:nvSpPr>
              <p:spPr bwMode="auto">
                <a:xfrm>
                  <a:off x="6107684" y="4686058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&quot;禁止&quot;マーク 59">
                <a:extLst>
                  <a:ext uri="{FF2B5EF4-FFF2-40B4-BE49-F238E27FC236}">
                    <a16:creationId xmlns:a16="http://schemas.microsoft.com/office/drawing/2014/main" id="{B2998919-37AB-482F-9EFA-46BDB5049FF8}"/>
                  </a:ext>
                </a:extLst>
              </p:cNvPr>
              <p:cNvSpPr/>
              <p:nvPr/>
            </p:nvSpPr>
            <p:spPr bwMode="auto">
              <a:xfrm>
                <a:off x="407987" y="2809943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3CA766A-9966-4A71-8DB6-CD0336A65EC1}"/>
                </a:ext>
              </a:extLst>
            </p:cNvPr>
            <p:cNvSpPr/>
            <p:nvPr/>
          </p:nvSpPr>
          <p:spPr>
            <a:xfrm>
              <a:off x="8096881" y="5267800"/>
              <a:ext cx="1207593" cy="608252"/>
            </a:xfrm>
            <a:custGeom>
              <a:avLst/>
              <a:gdLst>
                <a:gd name="connsiteX0" fmla="*/ 1528071 w 2394425"/>
                <a:gd name="connsiteY0" fmla="*/ 922002 h 1206048"/>
                <a:gd name="connsiteX1" fmla="*/ 1428303 w 2394425"/>
                <a:gd name="connsiteY1" fmla="*/ 1021770 h 1206048"/>
                <a:gd name="connsiteX2" fmla="*/ 1528071 w 2394425"/>
                <a:gd name="connsiteY2" fmla="*/ 1121538 h 1206048"/>
                <a:gd name="connsiteX3" fmla="*/ 1627839 w 2394425"/>
                <a:gd name="connsiteY3" fmla="*/ 1021770 h 1206048"/>
                <a:gd name="connsiteX4" fmla="*/ 1528071 w 2394425"/>
                <a:gd name="connsiteY4" fmla="*/ 922002 h 1206048"/>
                <a:gd name="connsiteX5" fmla="*/ 2009776 w 2394425"/>
                <a:gd name="connsiteY5" fmla="*/ 916160 h 1206048"/>
                <a:gd name="connsiteX6" fmla="*/ 1910008 w 2394425"/>
                <a:gd name="connsiteY6" fmla="*/ 1015928 h 1206048"/>
                <a:gd name="connsiteX7" fmla="*/ 2009776 w 2394425"/>
                <a:gd name="connsiteY7" fmla="*/ 1115696 h 1206048"/>
                <a:gd name="connsiteX8" fmla="*/ 2109544 w 2394425"/>
                <a:gd name="connsiteY8" fmla="*/ 1015928 h 1206048"/>
                <a:gd name="connsiteX9" fmla="*/ 2009776 w 2394425"/>
                <a:gd name="connsiteY9" fmla="*/ 916160 h 1206048"/>
                <a:gd name="connsiteX10" fmla="*/ 381001 w 2394425"/>
                <a:gd name="connsiteY10" fmla="*/ 916160 h 1206048"/>
                <a:gd name="connsiteX11" fmla="*/ 281233 w 2394425"/>
                <a:gd name="connsiteY11" fmla="*/ 1015928 h 1206048"/>
                <a:gd name="connsiteX12" fmla="*/ 381001 w 2394425"/>
                <a:gd name="connsiteY12" fmla="*/ 1115696 h 1206048"/>
                <a:gd name="connsiteX13" fmla="*/ 480769 w 2394425"/>
                <a:gd name="connsiteY13" fmla="*/ 1015928 h 1206048"/>
                <a:gd name="connsiteX14" fmla="*/ 381001 w 2394425"/>
                <a:gd name="connsiteY14" fmla="*/ 916160 h 1206048"/>
                <a:gd name="connsiteX15" fmla="*/ 2191007 w 2394425"/>
                <a:gd name="connsiteY15" fmla="*/ 896473 h 1206048"/>
                <a:gd name="connsiteX16" fmla="*/ 2352676 w 2394425"/>
                <a:gd name="connsiteY16" fmla="*/ 896473 h 1206048"/>
                <a:gd name="connsiteX17" fmla="*/ 2352676 w 2394425"/>
                <a:gd name="connsiteY17" fmla="*/ 1029823 h 1206048"/>
                <a:gd name="connsiteX18" fmla="*/ 2225322 w 2394425"/>
                <a:gd name="connsiteY18" fmla="*/ 1029823 h 1206048"/>
                <a:gd name="connsiteX19" fmla="*/ 2228851 w 2394425"/>
                <a:gd name="connsiteY19" fmla="*/ 1012343 h 1206048"/>
                <a:gd name="connsiteX20" fmla="*/ 2211635 w 2394425"/>
                <a:gd name="connsiteY20" fmla="*/ 927069 h 1206048"/>
                <a:gd name="connsiteX21" fmla="*/ 1710584 w 2394425"/>
                <a:gd name="connsiteY21" fmla="*/ 896473 h 1206048"/>
                <a:gd name="connsiteX22" fmla="*/ 1828546 w 2394425"/>
                <a:gd name="connsiteY22" fmla="*/ 896473 h 1206048"/>
                <a:gd name="connsiteX23" fmla="*/ 1807917 w 2394425"/>
                <a:gd name="connsiteY23" fmla="*/ 927069 h 1206048"/>
                <a:gd name="connsiteX24" fmla="*/ 1790701 w 2394425"/>
                <a:gd name="connsiteY24" fmla="*/ 1012343 h 1206048"/>
                <a:gd name="connsiteX25" fmla="*/ 1794230 w 2394425"/>
                <a:gd name="connsiteY25" fmla="*/ 1029823 h 1206048"/>
                <a:gd name="connsiteX26" fmla="*/ 1751974 w 2394425"/>
                <a:gd name="connsiteY26" fmla="*/ 1029823 h 1206048"/>
                <a:gd name="connsiteX27" fmla="*/ 1753599 w 2394425"/>
                <a:gd name="connsiteY27" fmla="*/ 1021771 h 1206048"/>
                <a:gd name="connsiteX28" fmla="*/ 1735876 w 2394425"/>
                <a:gd name="connsiteY28" fmla="*/ 933986 h 1206048"/>
                <a:gd name="connsiteX29" fmla="*/ 1528071 w 2394425"/>
                <a:gd name="connsiteY29" fmla="*/ 837492 h 1206048"/>
                <a:gd name="connsiteX30" fmla="*/ 1712349 w 2394425"/>
                <a:gd name="connsiteY30" fmla="*/ 1021770 h 1206048"/>
                <a:gd name="connsiteX31" fmla="*/ 1528071 w 2394425"/>
                <a:gd name="connsiteY31" fmla="*/ 1206048 h 1206048"/>
                <a:gd name="connsiteX32" fmla="*/ 1343793 w 2394425"/>
                <a:gd name="connsiteY32" fmla="*/ 1021770 h 1206048"/>
                <a:gd name="connsiteX33" fmla="*/ 1528071 w 2394425"/>
                <a:gd name="connsiteY33" fmla="*/ 837492 h 1206048"/>
                <a:gd name="connsiteX34" fmla="*/ 2009776 w 2394425"/>
                <a:gd name="connsiteY34" fmla="*/ 831650 h 1206048"/>
                <a:gd name="connsiteX35" fmla="*/ 2194054 w 2394425"/>
                <a:gd name="connsiteY35" fmla="*/ 1015928 h 1206048"/>
                <a:gd name="connsiteX36" fmla="*/ 2009776 w 2394425"/>
                <a:gd name="connsiteY36" fmla="*/ 1200206 h 1206048"/>
                <a:gd name="connsiteX37" fmla="*/ 1825498 w 2394425"/>
                <a:gd name="connsiteY37" fmla="*/ 1015928 h 1206048"/>
                <a:gd name="connsiteX38" fmla="*/ 2009776 w 2394425"/>
                <a:gd name="connsiteY38" fmla="*/ 831650 h 1206048"/>
                <a:gd name="connsiteX39" fmla="*/ 381001 w 2394425"/>
                <a:gd name="connsiteY39" fmla="*/ 831650 h 1206048"/>
                <a:gd name="connsiteX40" fmla="*/ 565279 w 2394425"/>
                <a:gd name="connsiteY40" fmla="*/ 1015928 h 1206048"/>
                <a:gd name="connsiteX41" fmla="*/ 381001 w 2394425"/>
                <a:gd name="connsiteY41" fmla="*/ 1200206 h 1206048"/>
                <a:gd name="connsiteX42" fmla="*/ 196723 w 2394425"/>
                <a:gd name="connsiteY42" fmla="*/ 1015928 h 1206048"/>
                <a:gd name="connsiteX43" fmla="*/ 381001 w 2394425"/>
                <a:gd name="connsiteY43" fmla="*/ 831650 h 1206048"/>
                <a:gd name="connsiteX44" fmla="*/ 225838 w 2394425"/>
                <a:gd name="connsiteY44" fmla="*/ 212243 h 1206048"/>
                <a:gd name="connsiteX45" fmla="*/ 695325 w 2394425"/>
                <a:gd name="connsiteY45" fmla="*/ 212243 h 1206048"/>
                <a:gd name="connsiteX46" fmla="*/ 695325 w 2394425"/>
                <a:gd name="connsiteY46" fmla="*/ 896473 h 1206048"/>
                <a:gd name="connsiteX47" fmla="*/ 1345560 w 2394425"/>
                <a:gd name="connsiteY47" fmla="*/ 896473 h 1206048"/>
                <a:gd name="connsiteX48" fmla="*/ 1320268 w 2394425"/>
                <a:gd name="connsiteY48" fmla="*/ 933986 h 1206048"/>
                <a:gd name="connsiteX49" fmla="*/ 1302545 w 2394425"/>
                <a:gd name="connsiteY49" fmla="*/ 1021771 h 1206048"/>
                <a:gd name="connsiteX50" fmla="*/ 1304171 w 2394425"/>
                <a:gd name="connsiteY50" fmla="*/ 1029823 h 1206048"/>
                <a:gd name="connsiteX51" fmla="*/ 695325 w 2394425"/>
                <a:gd name="connsiteY51" fmla="*/ 1029823 h 1206048"/>
                <a:gd name="connsiteX52" fmla="*/ 596547 w 2394425"/>
                <a:gd name="connsiteY52" fmla="*/ 1029823 h 1206048"/>
                <a:gd name="connsiteX53" fmla="*/ 600076 w 2394425"/>
                <a:gd name="connsiteY53" fmla="*/ 1012343 h 1206048"/>
                <a:gd name="connsiteX54" fmla="*/ 381001 w 2394425"/>
                <a:gd name="connsiteY54" fmla="*/ 793268 h 1206048"/>
                <a:gd name="connsiteX55" fmla="*/ 161926 w 2394425"/>
                <a:gd name="connsiteY55" fmla="*/ 1012343 h 1206048"/>
                <a:gd name="connsiteX56" fmla="*/ 165455 w 2394425"/>
                <a:gd name="connsiteY56" fmla="*/ 1029823 h 1206048"/>
                <a:gd name="connsiteX57" fmla="*/ 0 w 2394425"/>
                <a:gd name="connsiteY57" fmla="*/ 1029823 h 1206048"/>
                <a:gd name="connsiteX58" fmla="*/ 0 w 2394425"/>
                <a:gd name="connsiteY58" fmla="*/ 603406 h 1206048"/>
                <a:gd name="connsiteX59" fmla="*/ 746600 w 2394425"/>
                <a:gd name="connsiteY59" fmla="*/ 0 h 1206048"/>
                <a:gd name="connsiteX60" fmla="*/ 2394425 w 2394425"/>
                <a:gd name="connsiteY60" fmla="*/ 0 h 1206048"/>
                <a:gd name="connsiteX61" fmla="*/ 2394425 w 2394425"/>
                <a:gd name="connsiteY61" fmla="*/ 861719 h 1206048"/>
                <a:gd name="connsiteX62" fmla="*/ 2160040 w 2394425"/>
                <a:gd name="connsiteY62" fmla="*/ 861719 h 1206048"/>
                <a:gd name="connsiteX63" fmla="*/ 2159216 w 2394425"/>
                <a:gd name="connsiteY63" fmla="*/ 860496 h 1206048"/>
                <a:gd name="connsiteX64" fmla="*/ 2010613 w 2394425"/>
                <a:gd name="connsiteY64" fmla="*/ 798943 h 1206048"/>
                <a:gd name="connsiteX65" fmla="*/ 1862010 w 2394425"/>
                <a:gd name="connsiteY65" fmla="*/ 860496 h 1206048"/>
                <a:gd name="connsiteX66" fmla="*/ 1861186 w 2394425"/>
                <a:gd name="connsiteY66" fmla="*/ 861719 h 1206048"/>
                <a:gd name="connsiteX67" fmla="*/ 1686842 w 2394425"/>
                <a:gd name="connsiteY67" fmla="*/ 861719 h 1206048"/>
                <a:gd name="connsiteX68" fmla="*/ 1654166 w 2394425"/>
                <a:gd name="connsiteY68" fmla="*/ 834760 h 1206048"/>
                <a:gd name="connsiteX69" fmla="*/ 1528072 w 2394425"/>
                <a:gd name="connsiteY69" fmla="*/ 796243 h 1206048"/>
                <a:gd name="connsiteX70" fmla="*/ 1401978 w 2394425"/>
                <a:gd name="connsiteY70" fmla="*/ 834760 h 1206048"/>
                <a:gd name="connsiteX71" fmla="*/ 1369303 w 2394425"/>
                <a:gd name="connsiteY71" fmla="*/ 861719 h 1206048"/>
                <a:gd name="connsiteX72" fmla="*/ 746600 w 2394425"/>
                <a:gd name="connsiteY72" fmla="*/ 861719 h 1206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394425" h="1206048">
                  <a:moveTo>
                    <a:pt x="1528071" y="922002"/>
                  </a:moveTo>
                  <a:cubicBezTo>
                    <a:pt x="1472971" y="922002"/>
                    <a:pt x="1428303" y="966670"/>
                    <a:pt x="1428303" y="1021770"/>
                  </a:cubicBezTo>
                  <a:cubicBezTo>
                    <a:pt x="1428303" y="1076870"/>
                    <a:pt x="1472971" y="1121538"/>
                    <a:pt x="1528071" y="1121538"/>
                  </a:cubicBezTo>
                  <a:cubicBezTo>
                    <a:pt x="1583171" y="1121538"/>
                    <a:pt x="1627839" y="1076870"/>
                    <a:pt x="1627839" y="1021770"/>
                  </a:cubicBezTo>
                  <a:cubicBezTo>
                    <a:pt x="1627839" y="966670"/>
                    <a:pt x="1583171" y="922002"/>
                    <a:pt x="1528071" y="922002"/>
                  </a:cubicBezTo>
                  <a:close/>
                  <a:moveTo>
                    <a:pt x="2009776" y="916160"/>
                  </a:moveTo>
                  <a:cubicBezTo>
                    <a:pt x="1954676" y="916160"/>
                    <a:pt x="1910008" y="960828"/>
                    <a:pt x="1910008" y="1015928"/>
                  </a:cubicBezTo>
                  <a:cubicBezTo>
                    <a:pt x="1910008" y="1071028"/>
                    <a:pt x="1954676" y="1115696"/>
                    <a:pt x="2009776" y="1115696"/>
                  </a:cubicBezTo>
                  <a:cubicBezTo>
                    <a:pt x="2064876" y="1115696"/>
                    <a:pt x="2109544" y="1071028"/>
                    <a:pt x="2109544" y="1015928"/>
                  </a:cubicBezTo>
                  <a:cubicBezTo>
                    <a:pt x="2109544" y="960828"/>
                    <a:pt x="2064876" y="916160"/>
                    <a:pt x="2009776" y="916160"/>
                  </a:cubicBezTo>
                  <a:close/>
                  <a:moveTo>
                    <a:pt x="381001" y="916160"/>
                  </a:moveTo>
                  <a:cubicBezTo>
                    <a:pt x="325901" y="916160"/>
                    <a:pt x="281233" y="960828"/>
                    <a:pt x="281233" y="1015928"/>
                  </a:cubicBezTo>
                  <a:cubicBezTo>
                    <a:pt x="281233" y="1071028"/>
                    <a:pt x="325901" y="1115696"/>
                    <a:pt x="381001" y="1115696"/>
                  </a:cubicBezTo>
                  <a:cubicBezTo>
                    <a:pt x="436101" y="1115696"/>
                    <a:pt x="480769" y="1071028"/>
                    <a:pt x="480769" y="1015928"/>
                  </a:cubicBezTo>
                  <a:cubicBezTo>
                    <a:pt x="480769" y="960828"/>
                    <a:pt x="436101" y="916160"/>
                    <a:pt x="381001" y="916160"/>
                  </a:cubicBezTo>
                  <a:close/>
                  <a:moveTo>
                    <a:pt x="2191007" y="896473"/>
                  </a:moveTo>
                  <a:lnTo>
                    <a:pt x="2352676" y="896473"/>
                  </a:lnTo>
                  <a:lnTo>
                    <a:pt x="2352676" y="1029823"/>
                  </a:lnTo>
                  <a:lnTo>
                    <a:pt x="2225322" y="1029823"/>
                  </a:lnTo>
                  <a:lnTo>
                    <a:pt x="2228851" y="1012343"/>
                  </a:lnTo>
                  <a:cubicBezTo>
                    <a:pt x="2228851" y="982095"/>
                    <a:pt x="2222721" y="953279"/>
                    <a:pt x="2211635" y="927069"/>
                  </a:cubicBezTo>
                  <a:close/>
                  <a:moveTo>
                    <a:pt x="1710584" y="896473"/>
                  </a:moveTo>
                  <a:lnTo>
                    <a:pt x="1828546" y="896473"/>
                  </a:lnTo>
                  <a:lnTo>
                    <a:pt x="1807917" y="927069"/>
                  </a:lnTo>
                  <a:cubicBezTo>
                    <a:pt x="1796831" y="953279"/>
                    <a:pt x="1790701" y="982095"/>
                    <a:pt x="1790701" y="1012343"/>
                  </a:cubicBezTo>
                  <a:lnTo>
                    <a:pt x="1794230" y="1029823"/>
                  </a:lnTo>
                  <a:lnTo>
                    <a:pt x="1751974" y="1029823"/>
                  </a:lnTo>
                  <a:lnTo>
                    <a:pt x="1753599" y="1021771"/>
                  </a:lnTo>
                  <a:cubicBezTo>
                    <a:pt x="1753599" y="990632"/>
                    <a:pt x="1747289" y="960967"/>
                    <a:pt x="1735876" y="933986"/>
                  </a:cubicBezTo>
                  <a:close/>
                  <a:moveTo>
                    <a:pt x="1528071" y="837492"/>
                  </a:moveTo>
                  <a:cubicBezTo>
                    <a:pt x="1629845" y="837492"/>
                    <a:pt x="1712349" y="919996"/>
                    <a:pt x="1712349" y="1021770"/>
                  </a:cubicBezTo>
                  <a:cubicBezTo>
                    <a:pt x="1712349" y="1123544"/>
                    <a:pt x="1629845" y="1206048"/>
                    <a:pt x="1528071" y="1206048"/>
                  </a:cubicBezTo>
                  <a:cubicBezTo>
                    <a:pt x="1426298" y="1206048"/>
                    <a:pt x="1343793" y="1123544"/>
                    <a:pt x="1343793" y="1021770"/>
                  </a:cubicBezTo>
                  <a:cubicBezTo>
                    <a:pt x="1343793" y="919996"/>
                    <a:pt x="1426298" y="837492"/>
                    <a:pt x="1528071" y="837492"/>
                  </a:cubicBezTo>
                  <a:close/>
                  <a:moveTo>
                    <a:pt x="2009776" y="831650"/>
                  </a:moveTo>
                  <a:cubicBezTo>
                    <a:pt x="2111550" y="831650"/>
                    <a:pt x="2194054" y="914154"/>
                    <a:pt x="2194054" y="1015928"/>
                  </a:cubicBezTo>
                  <a:cubicBezTo>
                    <a:pt x="2194054" y="1117702"/>
                    <a:pt x="2111550" y="1200206"/>
                    <a:pt x="2009776" y="1200206"/>
                  </a:cubicBezTo>
                  <a:cubicBezTo>
                    <a:pt x="1908002" y="1200206"/>
                    <a:pt x="1825498" y="1117702"/>
                    <a:pt x="1825498" y="1015928"/>
                  </a:cubicBezTo>
                  <a:cubicBezTo>
                    <a:pt x="1825498" y="914154"/>
                    <a:pt x="1908002" y="831650"/>
                    <a:pt x="2009776" y="831650"/>
                  </a:cubicBezTo>
                  <a:close/>
                  <a:moveTo>
                    <a:pt x="381001" y="831650"/>
                  </a:moveTo>
                  <a:cubicBezTo>
                    <a:pt x="482775" y="831650"/>
                    <a:pt x="565279" y="914154"/>
                    <a:pt x="565279" y="1015928"/>
                  </a:cubicBezTo>
                  <a:cubicBezTo>
                    <a:pt x="565279" y="1117702"/>
                    <a:pt x="482775" y="1200206"/>
                    <a:pt x="381001" y="1200206"/>
                  </a:cubicBezTo>
                  <a:cubicBezTo>
                    <a:pt x="279228" y="1200206"/>
                    <a:pt x="196723" y="1117702"/>
                    <a:pt x="196723" y="1015928"/>
                  </a:cubicBezTo>
                  <a:cubicBezTo>
                    <a:pt x="196723" y="914154"/>
                    <a:pt x="279228" y="831650"/>
                    <a:pt x="381001" y="831650"/>
                  </a:cubicBezTo>
                  <a:close/>
                  <a:moveTo>
                    <a:pt x="225838" y="212243"/>
                  </a:moveTo>
                  <a:lnTo>
                    <a:pt x="695325" y="212243"/>
                  </a:lnTo>
                  <a:lnTo>
                    <a:pt x="695325" y="896473"/>
                  </a:lnTo>
                  <a:lnTo>
                    <a:pt x="1345560" y="896473"/>
                  </a:lnTo>
                  <a:lnTo>
                    <a:pt x="1320268" y="933986"/>
                  </a:lnTo>
                  <a:cubicBezTo>
                    <a:pt x="1308856" y="960967"/>
                    <a:pt x="1302545" y="990632"/>
                    <a:pt x="1302545" y="1021771"/>
                  </a:cubicBezTo>
                  <a:lnTo>
                    <a:pt x="1304171" y="1029823"/>
                  </a:lnTo>
                  <a:lnTo>
                    <a:pt x="695325" y="1029823"/>
                  </a:lnTo>
                  <a:lnTo>
                    <a:pt x="596547" y="1029823"/>
                  </a:lnTo>
                  <a:lnTo>
                    <a:pt x="600076" y="1012343"/>
                  </a:lnTo>
                  <a:cubicBezTo>
                    <a:pt x="600076" y="891351"/>
                    <a:pt x="501993" y="793268"/>
                    <a:pt x="381001" y="793268"/>
                  </a:cubicBezTo>
                  <a:cubicBezTo>
                    <a:pt x="260009" y="793268"/>
                    <a:pt x="161926" y="891351"/>
                    <a:pt x="161926" y="1012343"/>
                  </a:cubicBezTo>
                  <a:lnTo>
                    <a:pt x="165455" y="1029823"/>
                  </a:lnTo>
                  <a:lnTo>
                    <a:pt x="0" y="1029823"/>
                  </a:lnTo>
                  <a:lnTo>
                    <a:pt x="0" y="603406"/>
                  </a:lnTo>
                  <a:close/>
                  <a:moveTo>
                    <a:pt x="746600" y="0"/>
                  </a:moveTo>
                  <a:lnTo>
                    <a:pt x="2394425" y="0"/>
                  </a:lnTo>
                  <a:lnTo>
                    <a:pt x="2394425" y="861719"/>
                  </a:lnTo>
                  <a:lnTo>
                    <a:pt x="2160040" y="861719"/>
                  </a:lnTo>
                  <a:lnTo>
                    <a:pt x="2159216" y="860496"/>
                  </a:lnTo>
                  <a:cubicBezTo>
                    <a:pt x="2121185" y="822466"/>
                    <a:pt x="2068646" y="798943"/>
                    <a:pt x="2010613" y="798943"/>
                  </a:cubicBezTo>
                  <a:cubicBezTo>
                    <a:pt x="1952580" y="798943"/>
                    <a:pt x="1900041" y="822466"/>
                    <a:pt x="1862010" y="860496"/>
                  </a:cubicBezTo>
                  <a:lnTo>
                    <a:pt x="1861186" y="861719"/>
                  </a:lnTo>
                  <a:lnTo>
                    <a:pt x="1686842" y="861719"/>
                  </a:lnTo>
                  <a:lnTo>
                    <a:pt x="1654166" y="834760"/>
                  </a:lnTo>
                  <a:cubicBezTo>
                    <a:pt x="1618172" y="810442"/>
                    <a:pt x="1574780" y="796243"/>
                    <a:pt x="1528072" y="796243"/>
                  </a:cubicBezTo>
                  <a:cubicBezTo>
                    <a:pt x="1481364" y="796243"/>
                    <a:pt x="1437972" y="810442"/>
                    <a:pt x="1401978" y="834760"/>
                  </a:cubicBezTo>
                  <a:lnTo>
                    <a:pt x="1369303" y="861719"/>
                  </a:lnTo>
                  <a:lnTo>
                    <a:pt x="746600" y="861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6B6F4708-4A91-4712-8506-208E03B526E3}"/>
              </a:ext>
            </a:extLst>
          </p:cNvPr>
          <p:cNvGrpSpPr/>
          <p:nvPr/>
        </p:nvGrpSpPr>
        <p:grpSpPr>
          <a:xfrm>
            <a:off x="4180094" y="2829171"/>
            <a:ext cx="1629386" cy="1629384"/>
            <a:chOff x="6446073" y="4462866"/>
            <a:chExt cx="1629386" cy="1629384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CF3995F-4B61-454F-922D-F4E446B508E7}"/>
                </a:ext>
              </a:extLst>
            </p:cNvPr>
            <p:cNvGrpSpPr/>
            <p:nvPr/>
          </p:nvGrpSpPr>
          <p:grpSpPr>
            <a:xfrm flipH="1">
              <a:off x="6446073" y="4462866"/>
              <a:ext cx="1629386" cy="1629384"/>
              <a:chOff x="5037175" y="2753925"/>
              <a:chExt cx="1629386" cy="1629384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338774D-FE63-4D27-902E-122D2DABECD7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B6098C6C-7A39-4359-9F5C-B642E24BEC7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&quot;禁止&quot;マーク 68">
                <a:extLst>
                  <a:ext uri="{FF2B5EF4-FFF2-40B4-BE49-F238E27FC236}">
                    <a16:creationId xmlns:a16="http://schemas.microsoft.com/office/drawing/2014/main" id="{8BC395F7-7054-4188-8803-0CAC3CF87F23}"/>
                  </a:ext>
                </a:extLst>
              </p:cNvPr>
              <p:cNvSpPr/>
              <p:nvPr/>
            </p:nvSpPr>
            <p:spPr bwMode="auto">
              <a:xfrm flipH="1">
                <a:off x="5073137" y="279495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65CEF85-A439-4F06-9886-78F40E55ACDA}"/>
                </a:ext>
              </a:extLst>
            </p:cNvPr>
            <p:cNvSpPr/>
            <p:nvPr/>
          </p:nvSpPr>
          <p:spPr bwMode="auto">
            <a:xfrm rot="16200000">
              <a:off x="6926981" y="5115124"/>
              <a:ext cx="629990" cy="887261"/>
            </a:xfrm>
            <a:custGeom>
              <a:avLst/>
              <a:gdLst>
                <a:gd name="connsiteX0" fmla="*/ 657406 w 3484254"/>
                <a:gd name="connsiteY0" fmla="*/ 1344310 h 4907128"/>
                <a:gd name="connsiteX1" fmla="*/ 647389 w 3484254"/>
                <a:gd name="connsiteY1" fmla="*/ 1341200 h 4907128"/>
                <a:gd name="connsiteX2" fmla="*/ 466016 w 3484254"/>
                <a:gd name="connsiteY2" fmla="*/ 1067572 h 4907128"/>
                <a:gd name="connsiteX3" fmla="*/ 596945 w 3484254"/>
                <a:gd name="connsiteY3" fmla="*/ 821325 h 4907128"/>
                <a:gd name="connsiteX4" fmla="*/ 605464 w 3484254"/>
                <a:gd name="connsiteY4" fmla="*/ 816701 h 4907128"/>
                <a:gd name="connsiteX5" fmla="*/ 605464 w 3484254"/>
                <a:gd name="connsiteY5" fmla="*/ 701325 h 4907128"/>
                <a:gd name="connsiteX6" fmla="*/ 539994 w 3484254"/>
                <a:gd name="connsiteY6" fmla="*/ 736861 h 4907128"/>
                <a:gd name="connsiteX7" fmla="*/ 364156 w 3484254"/>
                <a:gd name="connsiteY7" fmla="*/ 1067572 h 4907128"/>
                <a:gd name="connsiteX8" fmla="*/ 539994 w 3484254"/>
                <a:gd name="connsiteY8" fmla="*/ 1398284 h 4907128"/>
                <a:gd name="connsiteX9" fmla="*/ 562095 w 3484254"/>
                <a:gd name="connsiteY9" fmla="*/ 1410281 h 4907128"/>
                <a:gd name="connsiteX10" fmla="*/ 1104900 w 3484254"/>
                <a:gd name="connsiteY10" fmla="*/ 4346486 h 4907128"/>
                <a:gd name="connsiteX11" fmla="*/ 1040908 w 3484254"/>
                <a:gd name="connsiteY11" fmla="*/ 4245888 h 4907128"/>
                <a:gd name="connsiteX12" fmla="*/ 1036608 w 3484254"/>
                <a:gd name="connsiteY12" fmla="*/ 4259740 h 4907128"/>
                <a:gd name="connsiteX13" fmla="*/ 762980 w 3484254"/>
                <a:gd name="connsiteY13" fmla="*/ 4441113 h 4907128"/>
                <a:gd name="connsiteX14" fmla="*/ 466015 w 3484254"/>
                <a:gd name="connsiteY14" fmla="*/ 4144148 h 4907128"/>
                <a:gd name="connsiteX15" fmla="*/ 762980 w 3484254"/>
                <a:gd name="connsiteY15" fmla="*/ 3847182 h 4907128"/>
                <a:gd name="connsiteX16" fmla="*/ 788951 w 3484254"/>
                <a:gd name="connsiteY16" fmla="*/ 3849800 h 4907128"/>
                <a:gd name="connsiteX17" fmla="*/ 724930 w 3484254"/>
                <a:gd name="connsiteY17" fmla="*/ 3749158 h 4907128"/>
                <a:gd name="connsiteX18" fmla="*/ 682603 w 3484254"/>
                <a:gd name="connsiteY18" fmla="*/ 3753425 h 4907128"/>
                <a:gd name="connsiteX19" fmla="*/ 364155 w 3484254"/>
                <a:gd name="connsiteY19" fmla="*/ 4144148 h 4907128"/>
                <a:gd name="connsiteX20" fmla="*/ 762980 w 3484254"/>
                <a:gd name="connsiteY20" fmla="*/ 4542973 h 4907128"/>
                <a:gd name="connsiteX21" fmla="*/ 1093692 w 3484254"/>
                <a:gd name="connsiteY21" fmla="*/ 4367135 h 4907128"/>
                <a:gd name="connsiteX22" fmla="*/ 1153417 w 3484254"/>
                <a:gd name="connsiteY22" fmla="*/ 1000984 h 4907128"/>
                <a:gd name="connsiteX23" fmla="*/ 1149250 w 3484254"/>
                <a:gd name="connsiteY23" fmla="*/ 967900 h 4907128"/>
                <a:gd name="connsiteX24" fmla="*/ 985968 w 3484254"/>
                <a:gd name="connsiteY24" fmla="*/ 736861 h 4907128"/>
                <a:gd name="connsiteX25" fmla="*/ 920499 w 3484254"/>
                <a:gd name="connsiteY25" fmla="*/ 701326 h 4907128"/>
                <a:gd name="connsiteX26" fmla="*/ 920499 w 3484254"/>
                <a:gd name="connsiteY26" fmla="*/ 816702 h 4907128"/>
                <a:gd name="connsiteX27" fmla="*/ 929017 w 3484254"/>
                <a:gd name="connsiteY27" fmla="*/ 821325 h 4907128"/>
                <a:gd name="connsiteX28" fmla="*/ 1050596 w 3484254"/>
                <a:gd name="connsiteY28" fmla="*/ 993356 h 4907128"/>
                <a:gd name="connsiteX29" fmla="*/ 1059727 w 3484254"/>
                <a:gd name="connsiteY29" fmla="*/ 1065834 h 4907128"/>
                <a:gd name="connsiteX30" fmla="*/ 3484254 w 3484254"/>
                <a:gd name="connsiteY30" fmla="*/ 3164263 h 4907128"/>
                <a:gd name="connsiteX31" fmla="*/ 3373449 w 3484254"/>
                <a:gd name="connsiteY31" fmla="*/ 3275068 h 4907128"/>
                <a:gd name="connsiteX32" fmla="*/ 3206921 w 3484254"/>
                <a:gd name="connsiteY32" fmla="*/ 3275067 h 4907128"/>
                <a:gd name="connsiteX33" fmla="*/ 3128570 w 3484254"/>
                <a:gd name="connsiteY33" fmla="*/ 3242613 h 4907128"/>
                <a:gd name="connsiteX34" fmla="*/ 3124146 w 3484254"/>
                <a:gd name="connsiteY34" fmla="*/ 3236052 h 4907128"/>
                <a:gd name="connsiteX35" fmla="*/ 2921116 w 3484254"/>
                <a:gd name="connsiteY35" fmla="*/ 3353271 h 4907128"/>
                <a:gd name="connsiteX36" fmla="*/ 2921116 w 3484254"/>
                <a:gd name="connsiteY36" fmla="*/ 3381167 h 4907128"/>
                <a:gd name="connsiteX37" fmla="*/ 3115424 w 3484254"/>
                <a:gd name="connsiteY37" fmla="*/ 3381167 h 4907128"/>
                <a:gd name="connsiteX38" fmla="*/ 2969158 w 3484254"/>
                <a:gd name="connsiteY38" fmla="*/ 3995003 h 4907128"/>
                <a:gd name="connsiteX39" fmla="*/ 2947673 w 3484254"/>
                <a:gd name="connsiteY39" fmla="*/ 3995003 h 4907128"/>
                <a:gd name="connsiteX40" fmla="*/ 2962497 w 3484254"/>
                <a:gd name="connsiteY40" fmla="*/ 4054298 h 4907128"/>
                <a:gd name="connsiteX41" fmla="*/ 2688709 w 3484254"/>
                <a:gd name="connsiteY41" fmla="*/ 4054298 h 4907128"/>
                <a:gd name="connsiteX42" fmla="*/ 2703533 w 3484254"/>
                <a:gd name="connsiteY42" fmla="*/ 3995003 h 4907128"/>
                <a:gd name="connsiteX43" fmla="*/ 2676624 w 3484254"/>
                <a:gd name="connsiteY43" fmla="*/ 3995003 h 4907128"/>
                <a:gd name="connsiteX44" fmla="*/ 2609838 w 3484254"/>
                <a:gd name="connsiteY44" fmla="*/ 3714721 h 4907128"/>
                <a:gd name="connsiteX45" fmla="*/ 2609838 w 3484254"/>
                <a:gd name="connsiteY45" fmla="*/ 3831217 h 4907128"/>
                <a:gd name="connsiteX46" fmla="*/ 1349698 w 3484254"/>
                <a:gd name="connsiteY46" fmla="*/ 4731318 h 4907128"/>
                <a:gd name="connsiteX47" fmla="*/ 1312026 w 3484254"/>
                <a:gd name="connsiteY47" fmla="*/ 4672096 h 4907128"/>
                <a:gd name="connsiteX48" fmla="*/ 1302488 w 3484254"/>
                <a:gd name="connsiteY48" fmla="*/ 4683656 h 4907128"/>
                <a:gd name="connsiteX49" fmla="*/ 762980 w 3484254"/>
                <a:gd name="connsiteY49" fmla="*/ 4907128 h 4907128"/>
                <a:gd name="connsiteX50" fmla="*/ 0 w 3484254"/>
                <a:gd name="connsiteY50" fmla="*/ 4144148 h 4907128"/>
                <a:gd name="connsiteX51" fmla="*/ 465994 w 3484254"/>
                <a:gd name="connsiteY51" fmla="*/ 3441126 h 4907128"/>
                <a:gd name="connsiteX52" fmla="*/ 518599 w 3484254"/>
                <a:gd name="connsiteY52" fmla="*/ 3424797 h 4907128"/>
                <a:gd name="connsiteX53" fmla="*/ 490845 w 3484254"/>
                <a:gd name="connsiteY53" fmla="*/ 3381167 h 4907128"/>
                <a:gd name="connsiteX54" fmla="*/ 490845 w 3484254"/>
                <a:gd name="connsiteY54" fmla="*/ 2915151 h 4907128"/>
                <a:gd name="connsiteX55" fmla="*/ 490845 w 3484254"/>
                <a:gd name="connsiteY55" fmla="*/ 1924771 h 4907128"/>
                <a:gd name="connsiteX56" fmla="*/ 490849 w 3484254"/>
                <a:gd name="connsiteY56" fmla="*/ 1924771 h 4907128"/>
                <a:gd name="connsiteX57" fmla="*/ 490849 w 3484254"/>
                <a:gd name="connsiteY57" fmla="*/ 1778309 h 4907128"/>
                <a:gd name="connsiteX58" fmla="*/ 465994 w 3484254"/>
                <a:gd name="connsiteY58" fmla="*/ 1770594 h 4907128"/>
                <a:gd name="connsiteX59" fmla="*/ 1 w 3484254"/>
                <a:gd name="connsiteY59" fmla="*/ 1067572 h 4907128"/>
                <a:gd name="connsiteX60" fmla="*/ 465995 w 3484254"/>
                <a:gd name="connsiteY60" fmla="*/ 364552 h 4907128"/>
                <a:gd name="connsiteX61" fmla="*/ 605464 w 3484254"/>
                <a:gd name="connsiteY61" fmla="*/ 321258 h 4907128"/>
                <a:gd name="connsiteX62" fmla="*/ 605464 w 3484254"/>
                <a:gd name="connsiteY62" fmla="*/ 92271 h 4907128"/>
                <a:gd name="connsiteX63" fmla="*/ 697735 w 3484254"/>
                <a:gd name="connsiteY63" fmla="*/ 0 h 4907128"/>
                <a:gd name="connsiteX64" fmla="*/ 828228 w 3484254"/>
                <a:gd name="connsiteY64" fmla="*/ 0 h 4907128"/>
                <a:gd name="connsiteX65" fmla="*/ 920499 w 3484254"/>
                <a:gd name="connsiteY65" fmla="*/ 92271 h 4907128"/>
                <a:gd name="connsiteX66" fmla="*/ 920499 w 3484254"/>
                <a:gd name="connsiteY66" fmla="*/ 321258 h 4907128"/>
                <a:gd name="connsiteX67" fmla="*/ 1059967 w 3484254"/>
                <a:gd name="connsiteY67" fmla="*/ 364552 h 4907128"/>
                <a:gd name="connsiteX68" fmla="*/ 1450723 w 3484254"/>
                <a:gd name="connsiteY68" fmla="*/ 736790 h 4907128"/>
                <a:gd name="connsiteX69" fmla="*/ 1468804 w 3484254"/>
                <a:gd name="connsiteY69" fmla="*/ 782682 h 4907128"/>
                <a:gd name="connsiteX70" fmla="*/ 1550791 w 3484254"/>
                <a:gd name="connsiteY70" fmla="*/ 725933 h 4907128"/>
                <a:gd name="connsiteX71" fmla="*/ 1896167 w 3484254"/>
                <a:gd name="connsiteY71" fmla="*/ 639589 h 4907128"/>
                <a:gd name="connsiteX72" fmla="*/ 1896167 w 3484254"/>
                <a:gd name="connsiteY72" fmla="*/ 580062 h 4907128"/>
                <a:gd name="connsiteX73" fmla="*/ 1944382 w 3484254"/>
                <a:gd name="connsiteY73" fmla="*/ 531846 h 4907128"/>
                <a:gd name="connsiteX74" fmla="*/ 2093606 w 3484254"/>
                <a:gd name="connsiteY74" fmla="*/ 531846 h 4907128"/>
                <a:gd name="connsiteX75" fmla="*/ 2291046 w 3484254"/>
                <a:gd name="connsiteY75" fmla="*/ 729287 h 4907128"/>
                <a:gd name="connsiteX76" fmla="*/ 2291045 w 3484254"/>
                <a:gd name="connsiteY76" fmla="*/ 1817342 h 4907128"/>
                <a:gd name="connsiteX77" fmla="*/ 2093605 w 3484254"/>
                <a:gd name="connsiteY77" fmla="*/ 2014782 h 4907128"/>
                <a:gd name="connsiteX78" fmla="*/ 1944381 w 3484254"/>
                <a:gd name="connsiteY78" fmla="*/ 2014781 h 4907128"/>
                <a:gd name="connsiteX79" fmla="*/ 1899955 w 3484254"/>
                <a:gd name="connsiteY79" fmla="*/ 1985334 h 4907128"/>
                <a:gd name="connsiteX80" fmla="*/ 1898188 w 3484254"/>
                <a:gd name="connsiteY80" fmla="*/ 1976583 h 4907128"/>
                <a:gd name="connsiteX81" fmla="*/ 985900 w 3484254"/>
                <a:gd name="connsiteY81" fmla="*/ 2217549 h 4907128"/>
                <a:gd name="connsiteX82" fmla="*/ 985900 w 3484254"/>
                <a:gd name="connsiteY82" fmla="*/ 3176204 h 4907128"/>
                <a:gd name="connsiteX83" fmla="*/ 1374588 w 3484254"/>
                <a:gd name="connsiteY83" fmla="*/ 3381167 h 4907128"/>
                <a:gd name="connsiteX84" fmla="*/ 2530358 w 3484254"/>
                <a:gd name="connsiteY84" fmla="*/ 3381167 h 4907128"/>
                <a:gd name="connsiteX85" fmla="*/ 2609838 w 3484254"/>
                <a:gd name="connsiteY85" fmla="*/ 3381167 h 4907128"/>
                <a:gd name="connsiteX86" fmla="*/ 2741096 w 3484254"/>
                <a:gd name="connsiteY86" fmla="*/ 3381167 h 4907128"/>
                <a:gd name="connsiteX87" fmla="*/ 2741096 w 3484254"/>
                <a:gd name="connsiteY87" fmla="*/ 3079901 h 4907128"/>
                <a:gd name="connsiteX88" fmla="*/ 2771100 w 3484254"/>
                <a:gd name="connsiteY88" fmla="*/ 3049897 h 4907128"/>
                <a:gd name="connsiteX89" fmla="*/ 2891112 w 3484254"/>
                <a:gd name="connsiteY89" fmla="*/ 3049897 h 4907128"/>
                <a:gd name="connsiteX90" fmla="*/ 2921116 w 3484254"/>
                <a:gd name="connsiteY90" fmla="*/ 3079901 h 4907128"/>
                <a:gd name="connsiteX91" fmla="*/ 2921116 w 3484254"/>
                <a:gd name="connsiteY91" fmla="*/ 3284598 h 4907128"/>
                <a:gd name="connsiteX92" fmla="*/ 3099605 w 3484254"/>
                <a:gd name="connsiteY92" fmla="*/ 3181547 h 4907128"/>
                <a:gd name="connsiteX93" fmla="*/ 3096116 w 3484254"/>
                <a:gd name="connsiteY93" fmla="*/ 3164262 h 4907128"/>
                <a:gd name="connsiteX94" fmla="*/ 3096117 w 3484254"/>
                <a:gd name="connsiteY94" fmla="*/ 3164263 h 4907128"/>
                <a:gd name="connsiteX95" fmla="*/ 3206922 w 3484254"/>
                <a:gd name="connsiteY95" fmla="*/ 3053459 h 4907128"/>
                <a:gd name="connsiteX96" fmla="*/ 3373449 w 3484254"/>
                <a:gd name="connsiteY96" fmla="*/ 3053459 h 4907128"/>
                <a:gd name="connsiteX97" fmla="*/ 3484254 w 3484254"/>
                <a:gd name="connsiteY97" fmla="*/ 3164263 h 490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484254" h="4907128">
                  <a:moveTo>
                    <a:pt x="657406" y="1344310"/>
                  </a:moveTo>
                  <a:lnTo>
                    <a:pt x="647389" y="1341200"/>
                  </a:lnTo>
                  <a:cubicBezTo>
                    <a:pt x="540803" y="1296119"/>
                    <a:pt x="466016" y="1190579"/>
                    <a:pt x="466016" y="1067572"/>
                  </a:cubicBezTo>
                  <a:cubicBezTo>
                    <a:pt x="466016" y="965067"/>
                    <a:pt x="517952" y="874692"/>
                    <a:pt x="596945" y="821325"/>
                  </a:cubicBezTo>
                  <a:lnTo>
                    <a:pt x="605464" y="816701"/>
                  </a:lnTo>
                  <a:lnTo>
                    <a:pt x="605464" y="701325"/>
                  </a:lnTo>
                  <a:lnTo>
                    <a:pt x="539994" y="736861"/>
                  </a:lnTo>
                  <a:cubicBezTo>
                    <a:pt x="433906" y="808533"/>
                    <a:pt x="364156" y="929907"/>
                    <a:pt x="364156" y="1067572"/>
                  </a:cubicBezTo>
                  <a:cubicBezTo>
                    <a:pt x="364156" y="1205238"/>
                    <a:pt x="433906" y="1326613"/>
                    <a:pt x="539994" y="1398284"/>
                  </a:cubicBezTo>
                  <a:lnTo>
                    <a:pt x="562095" y="1410281"/>
                  </a:lnTo>
                  <a:close/>
                  <a:moveTo>
                    <a:pt x="1104900" y="4346486"/>
                  </a:moveTo>
                  <a:lnTo>
                    <a:pt x="1040908" y="4245888"/>
                  </a:lnTo>
                  <a:lnTo>
                    <a:pt x="1036608" y="4259740"/>
                  </a:lnTo>
                  <a:cubicBezTo>
                    <a:pt x="991526" y="4366325"/>
                    <a:pt x="885987" y="4441113"/>
                    <a:pt x="762980" y="4441113"/>
                  </a:cubicBezTo>
                  <a:cubicBezTo>
                    <a:pt x="598971" y="4441113"/>
                    <a:pt x="466015" y="4308157"/>
                    <a:pt x="466015" y="4144148"/>
                  </a:cubicBezTo>
                  <a:cubicBezTo>
                    <a:pt x="466015" y="3980139"/>
                    <a:pt x="598971" y="3847182"/>
                    <a:pt x="762980" y="3847182"/>
                  </a:cubicBezTo>
                  <a:lnTo>
                    <a:pt x="788951" y="3849800"/>
                  </a:lnTo>
                  <a:lnTo>
                    <a:pt x="724930" y="3749158"/>
                  </a:lnTo>
                  <a:lnTo>
                    <a:pt x="682603" y="3753425"/>
                  </a:lnTo>
                  <a:cubicBezTo>
                    <a:pt x="500865" y="3790614"/>
                    <a:pt x="364155" y="3951415"/>
                    <a:pt x="364155" y="4144148"/>
                  </a:cubicBezTo>
                  <a:cubicBezTo>
                    <a:pt x="364155" y="4364413"/>
                    <a:pt x="542715" y="4542973"/>
                    <a:pt x="762980" y="4542973"/>
                  </a:cubicBezTo>
                  <a:cubicBezTo>
                    <a:pt x="900646" y="4542973"/>
                    <a:pt x="1022020" y="4473223"/>
                    <a:pt x="1093692" y="4367135"/>
                  </a:cubicBezTo>
                  <a:close/>
                  <a:moveTo>
                    <a:pt x="1153417" y="1000984"/>
                  </a:moveTo>
                  <a:lnTo>
                    <a:pt x="1149250" y="967900"/>
                  </a:lnTo>
                  <a:cubicBezTo>
                    <a:pt x="1124660" y="872326"/>
                    <a:pt x="1065534" y="790615"/>
                    <a:pt x="985968" y="736861"/>
                  </a:cubicBezTo>
                  <a:lnTo>
                    <a:pt x="920499" y="701326"/>
                  </a:lnTo>
                  <a:lnTo>
                    <a:pt x="920499" y="816702"/>
                  </a:lnTo>
                  <a:lnTo>
                    <a:pt x="929017" y="821325"/>
                  </a:lnTo>
                  <a:cubicBezTo>
                    <a:pt x="988261" y="861350"/>
                    <a:pt x="1032287" y="922192"/>
                    <a:pt x="1050596" y="993356"/>
                  </a:cubicBezTo>
                  <a:lnTo>
                    <a:pt x="1059727" y="1065834"/>
                  </a:lnTo>
                  <a:close/>
                  <a:moveTo>
                    <a:pt x="3484254" y="3164263"/>
                  </a:moveTo>
                  <a:cubicBezTo>
                    <a:pt x="3484254" y="3225459"/>
                    <a:pt x="3434645" y="3275068"/>
                    <a:pt x="3373449" y="3275068"/>
                  </a:cubicBezTo>
                  <a:cubicBezTo>
                    <a:pt x="3317940" y="3275068"/>
                    <a:pt x="3262430" y="3275067"/>
                    <a:pt x="3206921" y="3275067"/>
                  </a:cubicBezTo>
                  <a:cubicBezTo>
                    <a:pt x="3176323" y="3275067"/>
                    <a:pt x="3148621" y="3262665"/>
                    <a:pt x="3128570" y="3242613"/>
                  </a:cubicBezTo>
                  <a:lnTo>
                    <a:pt x="3124146" y="3236052"/>
                  </a:lnTo>
                  <a:lnTo>
                    <a:pt x="2921116" y="3353271"/>
                  </a:lnTo>
                  <a:lnTo>
                    <a:pt x="2921116" y="3381167"/>
                  </a:lnTo>
                  <a:lnTo>
                    <a:pt x="3115424" y="3381167"/>
                  </a:lnTo>
                  <a:lnTo>
                    <a:pt x="2969158" y="3995003"/>
                  </a:lnTo>
                  <a:lnTo>
                    <a:pt x="2947673" y="3995003"/>
                  </a:lnTo>
                  <a:lnTo>
                    <a:pt x="2962497" y="4054298"/>
                  </a:lnTo>
                  <a:lnTo>
                    <a:pt x="2688709" y="4054298"/>
                  </a:lnTo>
                  <a:lnTo>
                    <a:pt x="2703533" y="3995003"/>
                  </a:lnTo>
                  <a:lnTo>
                    <a:pt x="2676624" y="3995003"/>
                  </a:lnTo>
                  <a:lnTo>
                    <a:pt x="2609838" y="3714721"/>
                  </a:lnTo>
                  <a:lnTo>
                    <a:pt x="2609838" y="3831217"/>
                  </a:lnTo>
                  <a:lnTo>
                    <a:pt x="1349698" y="4731318"/>
                  </a:lnTo>
                  <a:lnTo>
                    <a:pt x="1312026" y="4672096"/>
                  </a:lnTo>
                  <a:lnTo>
                    <a:pt x="1302488" y="4683656"/>
                  </a:lnTo>
                  <a:cubicBezTo>
                    <a:pt x="1164416" y="4821728"/>
                    <a:pt x="973671" y="4907128"/>
                    <a:pt x="762980" y="4907128"/>
                  </a:cubicBezTo>
                  <a:cubicBezTo>
                    <a:pt x="341598" y="4907128"/>
                    <a:pt x="0" y="4565530"/>
                    <a:pt x="0" y="4144148"/>
                  </a:cubicBezTo>
                  <a:cubicBezTo>
                    <a:pt x="0" y="3828111"/>
                    <a:pt x="192149" y="3556953"/>
                    <a:pt x="465994" y="3441126"/>
                  </a:cubicBezTo>
                  <a:lnTo>
                    <a:pt x="518599" y="3424797"/>
                  </a:lnTo>
                  <a:lnTo>
                    <a:pt x="490845" y="3381167"/>
                  </a:lnTo>
                  <a:lnTo>
                    <a:pt x="490845" y="2915151"/>
                  </a:lnTo>
                  <a:lnTo>
                    <a:pt x="490845" y="1924771"/>
                  </a:lnTo>
                  <a:lnTo>
                    <a:pt x="490849" y="1924771"/>
                  </a:lnTo>
                  <a:lnTo>
                    <a:pt x="490849" y="1778309"/>
                  </a:lnTo>
                  <a:lnTo>
                    <a:pt x="465994" y="1770594"/>
                  </a:lnTo>
                  <a:cubicBezTo>
                    <a:pt x="192149" y="1654767"/>
                    <a:pt x="1" y="1383609"/>
                    <a:pt x="1" y="1067572"/>
                  </a:cubicBezTo>
                  <a:cubicBezTo>
                    <a:pt x="1" y="751537"/>
                    <a:pt x="192150" y="480379"/>
                    <a:pt x="465995" y="364552"/>
                  </a:cubicBezTo>
                  <a:lnTo>
                    <a:pt x="605464" y="321258"/>
                  </a:lnTo>
                  <a:lnTo>
                    <a:pt x="605464" y="92271"/>
                  </a:lnTo>
                  <a:lnTo>
                    <a:pt x="697735" y="0"/>
                  </a:lnTo>
                  <a:lnTo>
                    <a:pt x="828228" y="0"/>
                  </a:lnTo>
                  <a:lnTo>
                    <a:pt x="920499" y="92271"/>
                  </a:lnTo>
                  <a:lnTo>
                    <a:pt x="920499" y="321258"/>
                  </a:lnTo>
                  <a:lnTo>
                    <a:pt x="1059967" y="364552"/>
                  </a:lnTo>
                  <a:cubicBezTo>
                    <a:pt x="1231120" y="436943"/>
                    <a:pt x="1370360" y="570012"/>
                    <a:pt x="1450723" y="736790"/>
                  </a:cubicBezTo>
                  <a:lnTo>
                    <a:pt x="1468804" y="782682"/>
                  </a:lnTo>
                  <a:lnTo>
                    <a:pt x="1550791" y="725933"/>
                  </a:lnTo>
                  <a:lnTo>
                    <a:pt x="1896167" y="639589"/>
                  </a:lnTo>
                  <a:lnTo>
                    <a:pt x="1896167" y="580062"/>
                  </a:lnTo>
                  <a:cubicBezTo>
                    <a:pt x="1896167" y="553434"/>
                    <a:pt x="1917754" y="531846"/>
                    <a:pt x="1944382" y="531846"/>
                  </a:cubicBezTo>
                  <a:lnTo>
                    <a:pt x="2093606" y="531846"/>
                  </a:lnTo>
                  <a:cubicBezTo>
                    <a:pt x="2202649" y="531846"/>
                    <a:pt x="2291046" y="620243"/>
                    <a:pt x="2291046" y="729287"/>
                  </a:cubicBezTo>
                  <a:lnTo>
                    <a:pt x="2291045" y="1817342"/>
                  </a:lnTo>
                  <a:cubicBezTo>
                    <a:pt x="2291045" y="1926385"/>
                    <a:pt x="2202648" y="2014782"/>
                    <a:pt x="2093605" y="2014782"/>
                  </a:cubicBezTo>
                  <a:cubicBezTo>
                    <a:pt x="2043864" y="2014782"/>
                    <a:pt x="1994122" y="2014781"/>
                    <a:pt x="1944381" y="2014781"/>
                  </a:cubicBezTo>
                  <a:cubicBezTo>
                    <a:pt x="1924410" y="2014781"/>
                    <a:pt x="1907275" y="2002639"/>
                    <a:pt x="1899955" y="1985334"/>
                  </a:cubicBezTo>
                  <a:lnTo>
                    <a:pt x="1898188" y="1976583"/>
                  </a:lnTo>
                  <a:lnTo>
                    <a:pt x="985900" y="2217549"/>
                  </a:lnTo>
                  <a:lnTo>
                    <a:pt x="985900" y="3176204"/>
                  </a:lnTo>
                  <a:lnTo>
                    <a:pt x="1374588" y="3381167"/>
                  </a:lnTo>
                  <a:lnTo>
                    <a:pt x="2530358" y="3381167"/>
                  </a:lnTo>
                  <a:lnTo>
                    <a:pt x="2609838" y="3381167"/>
                  </a:lnTo>
                  <a:lnTo>
                    <a:pt x="2741096" y="3381167"/>
                  </a:lnTo>
                  <a:lnTo>
                    <a:pt x="2741096" y="3079901"/>
                  </a:lnTo>
                  <a:cubicBezTo>
                    <a:pt x="2741096" y="3063330"/>
                    <a:pt x="2754529" y="3049897"/>
                    <a:pt x="2771100" y="3049897"/>
                  </a:cubicBezTo>
                  <a:lnTo>
                    <a:pt x="2891112" y="3049897"/>
                  </a:lnTo>
                  <a:cubicBezTo>
                    <a:pt x="2907683" y="3049897"/>
                    <a:pt x="2921116" y="3063330"/>
                    <a:pt x="2921116" y="3079901"/>
                  </a:cubicBezTo>
                  <a:lnTo>
                    <a:pt x="2921116" y="3284598"/>
                  </a:lnTo>
                  <a:lnTo>
                    <a:pt x="3099605" y="3181547"/>
                  </a:lnTo>
                  <a:lnTo>
                    <a:pt x="3096116" y="3164262"/>
                  </a:lnTo>
                  <a:lnTo>
                    <a:pt x="3096117" y="3164263"/>
                  </a:lnTo>
                  <a:cubicBezTo>
                    <a:pt x="3096117" y="3103067"/>
                    <a:pt x="3145726" y="3053459"/>
                    <a:pt x="3206922" y="3053459"/>
                  </a:cubicBezTo>
                  <a:lnTo>
                    <a:pt x="3373449" y="3053459"/>
                  </a:lnTo>
                  <a:cubicBezTo>
                    <a:pt x="3434645" y="3053459"/>
                    <a:pt x="3484254" y="3103067"/>
                    <a:pt x="3484254" y="316426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2D895E6-3939-4FEB-8787-D3FC73F8415A}"/>
                </a:ext>
              </a:extLst>
            </p:cNvPr>
            <p:cNvSpPr/>
            <p:nvPr/>
          </p:nvSpPr>
          <p:spPr bwMode="auto">
            <a:xfrm rot="5400000">
              <a:off x="6929199" y="4525555"/>
              <a:ext cx="557997" cy="83738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2D1E4BE-5A04-4F8A-BA9B-FAD998A7DC91}"/>
              </a:ext>
            </a:extLst>
          </p:cNvPr>
          <p:cNvGrpSpPr/>
          <p:nvPr/>
        </p:nvGrpSpPr>
        <p:grpSpPr>
          <a:xfrm>
            <a:off x="2288662" y="2793268"/>
            <a:ext cx="1629386" cy="1629384"/>
            <a:chOff x="1729293" y="4447626"/>
            <a:chExt cx="1629386" cy="1629384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6B08A27-8A06-4004-BA5B-0C93AD2E088C}"/>
                </a:ext>
              </a:extLst>
            </p:cNvPr>
            <p:cNvGrpSpPr/>
            <p:nvPr/>
          </p:nvGrpSpPr>
          <p:grpSpPr>
            <a:xfrm>
              <a:off x="1729293" y="4447626"/>
              <a:ext cx="1629386" cy="1629384"/>
              <a:chOff x="6446073" y="4462866"/>
              <a:chExt cx="1629386" cy="1629384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AB4FC82E-60D9-4D0A-A0C7-34F847D10B2E}"/>
                  </a:ext>
                </a:extLst>
              </p:cNvPr>
              <p:cNvGrpSpPr/>
              <p:nvPr/>
            </p:nvGrpSpPr>
            <p:grpSpPr>
              <a:xfrm flipH="1">
                <a:off x="6446073" y="4462866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C93C2371-C94F-4DA9-B2DC-E2CDED7E789C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A634A840-154C-43E8-98AE-664B86101041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&quot;禁止&quot;マーク 76">
                  <a:extLst>
                    <a:ext uri="{FF2B5EF4-FFF2-40B4-BE49-F238E27FC236}">
                      <a16:creationId xmlns:a16="http://schemas.microsoft.com/office/drawing/2014/main" id="{06CA75A8-5170-4C69-8266-4DF25044B7FD}"/>
                    </a:ext>
                  </a:extLst>
                </p:cNvPr>
                <p:cNvSpPr/>
                <p:nvPr/>
              </p:nvSpPr>
              <p:spPr bwMode="auto">
                <a:xfrm flipH="1">
                  <a:off x="5073137" y="279495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3580619-1223-46CC-8955-B113991D7013}"/>
                  </a:ext>
                </a:extLst>
              </p:cNvPr>
              <p:cNvSpPr/>
              <p:nvPr/>
            </p:nvSpPr>
            <p:spPr bwMode="auto">
              <a:xfrm rot="16200000">
                <a:off x="6926981" y="5115124"/>
                <a:ext cx="629990" cy="887261"/>
              </a:xfrm>
              <a:custGeom>
                <a:avLst/>
                <a:gdLst>
                  <a:gd name="connsiteX0" fmla="*/ 657406 w 3484254"/>
                  <a:gd name="connsiteY0" fmla="*/ 1344310 h 4907128"/>
                  <a:gd name="connsiteX1" fmla="*/ 647389 w 3484254"/>
                  <a:gd name="connsiteY1" fmla="*/ 1341200 h 4907128"/>
                  <a:gd name="connsiteX2" fmla="*/ 466016 w 3484254"/>
                  <a:gd name="connsiteY2" fmla="*/ 1067572 h 4907128"/>
                  <a:gd name="connsiteX3" fmla="*/ 596945 w 3484254"/>
                  <a:gd name="connsiteY3" fmla="*/ 821325 h 4907128"/>
                  <a:gd name="connsiteX4" fmla="*/ 605464 w 3484254"/>
                  <a:gd name="connsiteY4" fmla="*/ 816701 h 4907128"/>
                  <a:gd name="connsiteX5" fmla="*/ 605464 w 3484254"/>
                  <a:gd name="connsiteY5" fmla="*/ 701325 h 4907128"/>
                  <a:gd name="connsiteX6" fmla="*/ 539994 w 3484254"/>
                  <a:gd name="connsiteY6" fmla="*/ 736861 h 4907128"/>
                  <a:gd name="connsiteX7" fmla="*/ 364156 w 3484254"/>
                  <a:gd name="connsiteY7" fmla="*/ 1067572 h 4907128"/>
                  <a:gd name="connsiteX8" fmla="*/ 539994 w 3484254"/>
                  <a:gd name="connsiteY8" fmla="*/ 1398284 h 4907128"/>
                  <a:gd name="connsiteX9" fmla="*/ 562095 w 3484254"/>
                  <a:gd name="connsiteY9" fmla="*/ 1410281 h 4907128"/>
                  <a:gd name="connsiteX10" fmla="*/ 1104900 w 3484254"/>
                  <a:gd name="connsiteY10" fmla="*/ 4346486 h 4907128"/>
                  <a:gd name="connsiteX11" fmla="*/ 1040908 w 3484254"/>
                  <a:gd name="connsiteY11" fmla="*/ 4245888 h 4907128"/>
                  <a:gd name="connsiteX12" fmla="*/ 1036608 w 3484254"/>
                  <a:gd name="connsiteY12" fmla="*/ 4259740 h 4907128"/>
                  <a:gd name="connsiteX13" fmla="*/ 762980 w 3484254"/>
                  <a:gd name="connsiteY13" fmla="*/ 4441113 h 4907128"/>
                  <a:gd name="connsiteX14" fmla="*/ 466015 w 3484254"/>
                  <a:gd name="connsiteY14" fmla="*/ 4144148 h 4907128"/>
                  <a:gd name="connsiteX15" fmla="*/ 762980 w 3484254"/>
                  <a:gd name="connsiteY15" fmla="*/ 3847182 h 4907128"/>
                  <a:gd name="connsiteX16" fmla="*/ 788951 w 3484254"/>
                  <a:gd name="connsiteY16" fmla="*/ 3849800 h 4907128"/>
                  <a:gd name="connsiteX17" fmla="*/ 724930 w 3484254"/>
                  <a:gd name="connsiteY17" fmla="*/ 3749158 h 4907128"/>
                  <a:gd name="connsiteX18" fmla="*/ 682603 w 3484254"/>
                  <a:gd name="connsiteY18" fmla="*/ 3753425 h 4907128"/>
                  <a:gd name="connsiteX19" fmla="*/ 364155 w 3484254"/>
                  <a:gd name="connsiteY19" fmla="*/ 4144148 h 4907128"/>
                  <a:gd name="connsiteX20" fmla="*/ 762980 w 3484254"/>
                  <a:gd name="connsiteY20" fmla="*/ 4542973 h 4907128"/>
                  <a:gd name="connsiteX21" fmla="*/ 1093692 w 3484254"/>
                  <a:gd name="connsiteY21" fmla="*/ 4367135 h 4907128"/>
                  <a:gd name="connsiteX22" fmla="*/ 1153417 w 3484254"/>
                  <a:gd name="connsiteY22" fmla="*/ 1000984 h 4907128"/>
                  <a:gd name="connsiteX23" fmla="*/ 1149250 w 3484254"/>
                  <a:gd name="connsiteY23" fmla="*/ 967900 h 4907128"/>
                  <a:gd name="connsiteX24" fmla="*/ 985968 w 3484254"/>
                  <a:gd name="connsiteY24" fmla="*/ 736861 h 4907128"/>
                  <a:gd name="connsiteX25" fmla="*/ 920499 w 3484254"/>
                  <a:gd name="connsiteY25" fmla="*/ 701326 h 4907128"/>
                  <a:gd name="connsiteX26" fmla="*/ 920499 w 3484254"/>
                  <a:gd name="connsiteY26" fmla="*/ 816702 h 4907128"/>
                  <a:gd name="connsiteX27" fmla="*/ 929017 w 3484254"/>
                  <a:gd name="connsiteY27" fmla="*/ 821325 h 4907128"/>
                  <a:gd name="connsiteX28" fmla="*/ 1050596 w 3484254"/>
                  <a:gd name="connsiteY28" fmla="*/ 993356 h 4907128"/>
                  <a:gd name="connsiteX29" fmla="*/ 1059727 w 3484254"/>
                  <a:gd name="connsiteY29" fmla="*/ 1065834 h 4907128"/>
                  <a:gd name="connsiteX30" fmla="*/ 3484254 w 3484254"/>
                  <a:gd name="connsiteY30" fmla="*/ 3164263 h 4907128"/>
                  <a:gd name="connsiteX31" fmla="*/ 3373449 w 3484254"/>
                  <a:gd name="connsiteY31" fmla="*/ 3275068 h 4907128"/>
                  <a:gd name="connsiteX32" fmla="*/ 3206921 w 3484254"/>
                  <a:gd name="connsiteY32" fmla="*/ 3275067 h 4907128"/>
                  <a:gd name="connsiteX33" fmla="*/ 3128570 w 3484254"/>
                  <a:gd name="connsiteY33" fmla="*/ 3242613 h 4907128"/>
                  <a:gd name="connsiteX34" fmla="*/ 3124146 w 3484254"/>
                  <a:gd name="connsiteY34" fmla="*/ 3236052 h 4907128"/>
                  <a:gd name="connsiteX35" fmla="*/ 2921116 w 3484254"/>
                  <a:gd name="connsiteY35" fmla="*/ 3353271 h 4907128"/>
                  <a:gd name="connsiteX36" fmla="*/ 2921116 w 3484254"/>
                  <a:gd name="connsiteY36" fmla="*/ 3381167 h 4907128"/>
                  <a:gd name="connsiteX37" fmla="*/ 3115424 w 3484254"/>
                  <a:gd name="connsiteY37" fmla="*/ 3381167 h 4907128"/>
                  <a:gd name="connsiteX38" fmla="*/ 2969158 w 3484254"/>
                  <a:gd name="connsiteY38" fmla="*/ 3995003 h 4907128"/>
                  <a:gd name="connsiteX39" fmla="*/ 2947673 w 3484254"/>
                  <a:gd name="connsiteY39" fmla="*/ 3995003 h 4907128"/>
                  <a:gd name="connsiteX40" fmla="*/ 2962497 w 3484254"/>
                  <a:gd name="connsiteY40" fmla="*/ 4054298 h 4907128"/>
                  <a:gd name="connsiteX41" fmla="*/ 2688709 w 3484254"/>
                  <a:gd name="connsiteY41" fmla="*/ 4054298 h 4907128"/>
                  <a:gd name="connsiteX42" fmla="*/ 2703533 w 3484254"/>
                  <a:gd name="connsiteY42" fmla="*/ 3995003 h 4907128"/>
                  <a:gd name="connsiteX43" fmla="*/ 2676624 w 3484254"/>
                  <a:gd name="connsiteY43" fmla="*/ 3995003 h 4907128"/>
                  <a:gd name="connsiteX44" fmla="*/ 2609838 w 3484254"/>
                  <a:gd name="connsiteY44" fmla="*/ 3714721 h 4907128"/>
                  <a:gd name="connsiteX45" fmla="*/ 2609838 w 3484254"/>
                  <a:gd name="connsiteY45" fmla="*/ 3831217 h 4907128"/>
                  <a:gd name="connsiteX46" fmla="*/ 1349698 w 3484254"/>
                  <a:gd name="connsiteY46" fmla="*/ 4731318 h 4907128"/>
                  <a:gd name="connsiteX47" fmla="*/ 1312026 w 3484254"/>
                  <a:gd name="connsiteY47" fmla="*/ 4672096 h 4907128"/>
                  <a:gd name="connsiteX48" fmla="*/ 1302488 w 3484254"/>
                  <a:gd name="connsiteY48" fmla="*/ 4683656 h 4907128"/>
                  <a:gd name="connsiteX49" fmla="*/ 762980 w 3484254"/>
                  <a:gd name="connsiteY49" fmla="*/ 4907128 h 4907128"/>
                  <a:gd name="connsiteX50" fmla="*/ 0 w 3484254"/>
                  <a:gd name="connsiteY50" fmla="*/ 4144148 h 4907128"/>
                  <a:gd name="connsiteX51" fmla="*/ 465994 w 3484254"/>
                  <a:gd name="connsiteY51" fmla="*/ 3441126 h 4907128"/>
                  <a:gd name="connsiteX52" fmla="*/ 518599 w 3484254"/>
                  <a:gd name="connsiteY52" fmla="*/ 3424797 h 4907128"/>
                  <a:gd name="connsiteX53" fmla="*/ 490845 w 3484254"/>
                  <a:gd name="connsiteY53" fmla="*/ 3381167 h 4907128"/>
                  <a:gd name="connsiteX54" fmla="*/ 490845 w 3484254"/>
                  <a:gd name="connsiteY54" fmla="*/ 2915151 h 4907128"/>
                  <a:gd name="connsiteX55" fmla="*/ 490845 w 3484254"/>
                  <a:gd name="connsiteY55" fmla="*/ 1924771 h 4907128"/>
                  <a:gd name="connsiteX56" fmla="*/ 490849 w 3484254"/>
                  <a:gd name="connsiteY56" fmla="*/ 1924771 h 4907128"/>
                  <a:gd name="connsiteX57" fmla="*/ 490849 w 3484254"/>
                  <a:gd name="connsiteY57" fmla="*/ 1778309 h 4907128"/>
                  <a:gd name="connsiteX58" fmla="*/ 465994 w 3484254"/>
                  <a:gd name="connsiteY58" fmla="*/ 1770594 h 4907128"/>
                  <a:gd name="connsiteX59" fmla="*/ 1 w 3484254"/>
                  <a:gd name="connsiteY59" fmla="*/ 1067572 h 4907128"/>
                  <a:gd name="connsiteX60" fmla="*/ 465995 w 3484254"/>
                  <a:gd name="connsiteY60" fmla="*/ 364552 h 4907128"/>
                  <a:gd name="connsiteX61" fmla="*/ 605464 w 3484254"/>
                  <a:gd name="connsiteY61" fmla="*/ 321258 h 4907128"/>
                  <a:gd name="connsiteX62" fmla="*/ 605464 w 3484254"/>
                  <a:gd name="connsiteY62" fmla="*/ 92271 h 4907128"/>
                  <a:gd name="connsiteX63" fmla="*/ 697735 w 3484254"/>
                  <a:gd name="connsiteY63" fmla="*/ 0 h 4907128"/>
                  <a:gd name="connsiteX64" fmla="*/ 828228 w 3484254"/>
                  <a:gd name="connsiteY64" fmla="*/ 0 h 4907128"/>
                  <a:gd name="connsiteX65" fmla="*/ 920499 w 3484254"/>
                  <a:gd name="connsiteY65" fmla="*/ 92271 h 4907128"/>
                  <a:gd name="connsiteX66" fmla="*/ 920499 w 3484254"/>
                  <a:gd name="connsiteY66" fmla="*/ 321258 h 4907128"/>
                  <a:gd name="connsiteX67" fmla="*/ 1059967 w 3484254"/>
                  <a:gd name="connsiteY67" fmla="*/ 364552 h 4907128"/>
                  <a:gd name="connsiteX68" fmla="*/ 1450723 w 3484254"/>
                  <a:gd name="connsiteY68" fmla="*/ 736790 h 4907128"/>
                  <a:gd name="connsiteX69" fmla="*/ 1468804 w 3484254"/>
                  <a:gd name="connsiteY69" fmla="*/ 782682 h 4907128"/>
                  <a:gd name="connsiteX70" fmla="*/ 1550791 w 3484254"/>
                  <a:gd name="connsiteY70" fmla="*/ 725933 h 4907128"/>
                  <a:gd name="connsiteX71" fmla="*/ 1896167 w 3484254"/>
                  <a:gd name="connsiteY71" fmla="*/ 639589 h 4907128"/>
                  <a:gd name="connsiteX72" fmla="*/ 1896167 w 3484254"/>
                  <a:gd name="connsiteY72" fmla="*/ 580062 h 4907128"/>
                  <a:gd name="connsiteX73" fmla="*/ 1944382 w 3484254"/>
                  <a:gd name="connsiteY73" fmla="*/ 531846 h 4907128"/>
                  <a:gd name="connsiteX74" fmla="*/ 2093606 w 3484254"/>
                  <a:gd name="connsiteY74" fmla="*/ 531846 h 4907128"/>
                  <a:gd name="connsiteX75" fmla="*/ 2291046 w 3484254"/>
                  <a:gd name="connsiteY75" fmla="*/ 729287 h 4907128"/>
                  <a:gd name="connsiteX76" fmla="*/ 2291045 w 3484254"/>
                  <a:gd name="connsiteY76" fmla="*/ 1817342 h 4907128"/>
                  <a:gd name="connsiteX77" fmla="*/ 2093605 w 3484254"/>
                  <a:gd name="connsiteY77" fmla="*/ 2014782 h 4907128"/>
                  <a:gd name="connsiteX78" fmla="*/ 1944381 w 3484254"/>
                  <a:gd name="connsiteY78" fmla="*/ 2014781 h 4907128"/>
                  <a:gd name="connsiteX79" fmla="*/ 1899955 w 3484254"/>
                  <a:gd name="connsiteY79" fmla="*/ 1985334 h 4907128"/>
                  <a:gd name="connsiteX80" fmla="*/ 1898188 w 3484254"/>
                  <a:gd name="connsiteY80" fmla="*/ 1976583 h 4907128"/>
                  <a:gd name="connsiteX81" fmla="*/ 985900 w 3484254"/>
                  <a:gd name="connsiteY81" fmla="*/ 2217549 h 4907128"/>
                  <a:gd name="connsiteX82" fmla="*/ 985900 w 3484254"/>
                  <a:gd name="connsiteY82" fmla="*/ 3176204 h 4907128"/>
                  <a:gd name="connsiteX83" fmla="*/ 1374588 w 3484254"/>
                  <a:gd name="connsiteY83" fmla="*/ 3381167 h 4907128"/>
                  <a:gd name="connsiteX84" fmla="*/ 2530358 w 3484254"/>
                  <a:gd name="connsiteY84" fmla="*/ 3381167 h 4907128"/>
                  <a:gd name="connsiteX85" fmla="*/ 2609838 w 3484254"/>
                  <a:gd name="connsiteY85" fmla="*/ 3381167 h 4907128"/>
                  <a:gd name="connsiteX86" fmla="*/ 2741096 w 3484254"/>
                  <a:gd name="connsiteY86" fmla="*/ 3381167 h 4907128"/>
                  <a:gd name="connsiteX87" fmla="*/ 2741096 w 3484254"/>
                  <a:gd name="connsiteY87" fmla="*/ 3079901 h 4907128"/>
                  <a:gd name="connsiteX88" fmla="*/ 2771100 w 3484254"/>
                  <a:gd name="connsiteY88" fmla="*/ 3049897 h 4907128"/>
                  <a:gd name="connsiteX89" fmla="*/ 2891112 w 3484254"/>
                  <a:gd name="connsiteY89" fmla="*/ 3049897 h 4907128"/>
                  <a:gd name="connsiteX90" fmla="*/ 2921116 w 3484254"/>
                  <a:gd name="connsiteY90" fmla="*/ 3079901 h 4907128"/>
                  <a:gd name="connsiteX91" fmla="*/ 2921116 w 3484254"/>
                  <a:gd name="connsiteY91" fmla="*/ 3284598 h 4907128"/>
                  <a:gd name="connsiteX92" fmla="*/ 3099605 w 3484254"/>
                  <a:gd name="connsiteY92" fmla="*/ 3181547 h 4907128"/>
                  <a:gd name="connsiteX93" fmla="*/ 3096116 w 3484254"/>
                  <a:gd name="connsiteY93" fmla="*/ 3164262 h 4907128"/>
                  <a:gd name="connsiteX94" fmla="*/ 3096117 w 3484254"/>
                  <a:gd name="connsiteY94" fmla="*/ 3164263 h 4907128"/>
                  <a:gd name="connsiteX95" fmla="*/ 3206922 w 3484254"/>
                  <a:gd name="connsiteY95" fmla="*/ 3053459 h 4907128"/>
                  <a:gd name="connsiteX96" fmla="*/ 3373449 w 3484254"/>
                  <a:gd name="connsiteY96" fmla="*/ 3053459 h 4907128"/>
                  <a:gd name="connsiteX97" fmla="*/ 3484254 w 3484254"/>
                  <a:gd name="connsiteY97" fmla="*/ 3164263 h 490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3484254" h="4907128">
                    <a:moveTo>
                      <a:pt x="657406" y="1344310"/>
                    </a:moveTo>
                    <a:lnTo>
                      <a:pt x="647389" y="1341200"/>
                    </a:lnTo>
                    <a:cubicBezTo>
                      <a:pt x="540803" y="1296119"/>
                      <a:pt x="466016" y="1190579"/>
                      <a:pt x="466016" y="1067572"/>
                    </a:cubicBezTo>
                    <a:cubicBezTo>
                      <a:pt x="466016" y="965067"/>
                      <a:pt x="517952" y="874692"/>
                      <a:pt x="596945" y="821325"/>
                    </a:cubicBezTo>
                    <a:lnTo>
                      <a:pt x="605464" y="816701"/>
                    </a:lnTo>
                    <a:lnTo>
                      <a:pt x="605464" y="701325"/>
                    </a:lnTo>
                    <a:lnTo>
                      <a:pt x="539994" y="736861"/>
                    </a:lnTo>
                    <a:cubicBezTo>
                      <a:pt x="433906" y="808533"/>
                      <a:pt x="364156" y="929907"/>
                      <a:pt x="364156" y="1067572"/>
                    </a:cubicBezTo>
                    <a:cubicBezTo>
                      <a:pt x="364156" y="1205238"/>
                      <a:pt x="433906" y="1326613"/>
                      <a:pt x="539994" y="1398284"/>
                    </a:cubicBezTo>
                    <a:lnTo>
                      <a:pt x="562095" y="1410281"/>
                    </a:lnTo>
                    <a:close/>
                    <a:moveTo>
                      <a:pt x="1104900" y="4346486"/>
                    </a:moveTo>
                    <a:lnTo>
                      <a:pt x="1040908" y="4245888"/>
                    </a:lnTo>
                    <a:lnTo>
                      <a:pt x="1036608" y="4259740"/>
                    </a:lnTo>
                    <a:cubicBezTo>
                      <a:pt x="991526" y="4366325"/>
                      <a:pt x="885987" y="4441113"/>
                      <a:pt x="762980" y="4441113"/>
                    </a:cubicBezTo>
                    <a:cubicBezTo>
                      <a:pt x="598971" y="4441113"/>
                      <a:pt x="466015" y="4308157"/>
                      <a:pt x="466015" y="4144148"/>
                    </a:cubicBezTo>
                    <a:cubicBezTo>
                      <a:pt x="466015" y="3980139"/>
                      <a:pt x="598971" y="3847182"/>
                      <a:pt x="762980" y="3847182"/>
                    </a:cubicBezTo>
                    <a:lnTo>
                      <a:pt x="788951" y="3849800"/>
                    </a:lnTo>
                    <a:lnTo>
                      <a:pt x="724930" y="3749158"/>
                    </a:lnTo>
                    <a:lnTo>
                      <a:pt x="682603" y="3753425"/>
                    </a:lnTo>
                    <a:cubicBezTo>
                      <a:pt x="500865" y="3790614"/>
                      <a:pt x="364155" y="3951415"/>
                      <a:pt x="364155" y="4144148"/>
                    </a:cubicBezTo>
                    <a:cubicBezTo>
                      <a:pt x="364155" y="4364413"/>
                      <a:pt x="542715" y="4542973"/>
                      <a:pt x="762980" y="4542973"/>
                    </a:cubicBezTo>
                    <a:cubicBezTo>
                      <a:pt x="900646" y="4542973"/>
                      <a:pt x="1022020" y="4473223"/>
                      <a:pt x="1093692" y="4367135"/>
                    </a:cubicBezTo>
                    <a:close/>
                    <a:moveTo>
                      <a:pt x="1153417" y="1000984"/>
                    </a:moveTo>
                    <a:lnTo>
                      <a:pt x="1149250" y="967900"/>
                    </a:lnTo>
                    <a:cubicBezTo>
                      <a:pt x="1124660" y="872326"/>
                      <a:pt x="1065534" y="790615"/>
                      <a:pt x="985968" y="736861"/>
                    </a:cubicBezTo>
                    <a:lnTo>
                      <a:pt x="920499" y="701326"/>
                    </a:lnTo>
                    <a:lnTo>
                      <a:pt x="920499" y="816702"/>
                    </a:lnTo>
                    <a:lnTo>
                      <a:pt x="929017" y="821325"/>
                    </a:lnTo>
                    <a:cubicBezTo>
                      <a:pt x="988261" y="861350"/>
                      <a:pt x="1032287" y="922192"/>
                      <a:pt x="1050596" y="993356"/>
                    </a:cubicBezTo>
                    <a:lnTo>
                      <a:pt x="1059727" y="1065834"/>
                    </a:lnTo>
                    <a:close/>
                    <a:moveTo>
                      <a:pt x="3484254" y="3164263"/>
                    </a:moveTo>
                    <a:cubicBezTo>
                      <a:pt x="3484254" y="3225459"/>
                      <a:pt x="3434645" y="3275068"/>
                      <a:pt x="3373449" y="3275068"/>
                    </a:cubicBezTo>
                    <a:cubicBezTo>
                      <a:pt x="3317940" y="3275068"/>
                      <a:pt x="3262430" y="3275067"/>
                      <a:pt x="3206921" y="3275067"/>
                    </a:cubicBezTo>
                    <a:cubicBezTo>
                      <a:pt x="3176323" y="3275067"/>
                      <a:pt x="3148621" y="3262665"/>
                      <a:pt x="3128570" y="3242613"/>
                    </a:cubicBezTo>
                    <a:lnTo>
                      <a:pt x="3124146" y="3236052"/>
                    </a:lnTo>
                    <a:lnTo>
                      <a:pt x="2921116" y="3353271"/>
                    </a:lnTo>
                    <a:lnTo>
                      <a:pt x="2921116" y="3381167"/>
                    </a:lnTo>
                    <a:lnTo>
                      <a:pt x="3115424" y="3381167"/>
                    </a:lnTo>
                    <a:lnTo>
                      <a:pt x="2969158" y="3995003"/>
                    </a:lnTo>
                    <a:lnTo>
                      <a:pt x="2947673" y="3995003"/>
                    </a:lnTo>
                    <a:lnTo>
                      <a:pt x="2962497" y="4054298"/>
                    </a:lnTo>
                    <a:lnTo>
                      <a:pt x="2688709" y="4054298"/>
                    </a:lnTo>
                    <a:lnTo>
                      <a:pt x="2703533" y="3995003"/>
                    </a:lnTo>
                    <a:lnTo>
                      <a:pt x="2676624" y="3995003"/>
                    </a:lnTo>
                    <a:lnTo>
                      <a:pt x="2609838" y="3714721"/>
                    </a:lnTo>
                    <a:lnTo>
                      <a:pt x="2609838" y="3831217"/>
                    </a:lnTo>
                    <a:lnTo>
                      <a:pt x="1349698" y="4731318"/>
                    </a:lnTo>
                    <a:lnTo>
                      <a:pt x="1312026" y="4672096"/>
                    </a:lnTo>
                    <a:lnTo>
                      <a:pt x="1302488" y="4683656"/>
                    </a:lnTo>
                    <a:cubicBezTo>
                      <a:pt x="1164416" y="4821728"/>
                      <a:pt x="973671" y="4907128"/>
                      <a:pt x="762980" y="4907128"/>
                    </a:cubicBezTo>
                    <a:cubicBezTo>
                      <a:pt x="341598" y="4907128"/>
                      <a:pt x="0" y="4565530"/>
                      <a:pt x="0" y="4144148"/>
                    </a:cubicBezTo>
                    <a:cubicBezTo>
                      <a:pt x="0" y="3828111"/>
                      <a:pt x="192149" y="3556953"/>
                      <a:pt x="465994" y="3441126"/>
                    </a:cubicBezTo>
                    <a:lnTo>
                      <a:pt x="518599" y="3424797"/>
                    </a:lnTo>
                    <a:lnTo>
                      <a:pt x="490845" y="3381167"/>
                    </a:lnTo>
                    <a:lnTo>
                      <a:pt x="490845" y="2915151"/>
                    </a:lnTo>
                    <a:lnTo>
                      <a:pt x="490845" y="1924771"/>
                    </a:lnTo>
                    <a:lnTo>
                      <a:pt x="490849" y="1924771"/>
                    </a:lnTo>
                    <a:lnTo>
                      <a:pt x="490849" y="1778309"/>
                    </a:lnTo>
                    <a:lnTo>
                      <a:pt x="465994" y="1770594"/>
                    </a:lnTo>
                    <a:cubicBezTo>
                      <a:pt x="192149" y="1654767"/>
                      <a:pt x="1" y="1383609"/>
                      <a:pt x="1" y="1067572"/>
                    </a:cubicBezTo>
                    <a:cubicBezTo>
                      <a:pt x="1" y="751537"/>
                      <a:pt x="192150" y="480379"/>
                      <a:pt x="465995" y="364552"/>
                    </a:cubicBezTo>
                    <a:lnTo>
                      <a:pt x="605464" y="321258"/>
                    </a:lnTo>
                    <a:lnTo>
                      <a:pt x="605464" y="92271"/>
                    </a:lnTo>
                    <a:lnTo>
                      <a:pt x="697735" y="0"/>
                    </a:lnTo>
                    <a:lnTo>
                      <a:pt x="828228" y="0"/>
                    </a:lnTo>
                    <a:lnTo>
                      <a:pt x="920499" y="92271"/>
                    </a:lnTo>
                    <a:lnTo>
                      <a:pt x="920499" y="321258"/>
                    </a:lnTo>
                    <a:lnTo>
                      <a:pt x="1059967" y="364552"/>
                    </a:lnTo>
                    <a:cubicBezTo>
                      <a:pt x="1231120" y="436943"/>
                      <a:pt x="1370360" y="570012"/>
                      <a:pt x="1450723" y="736790"/>
                    </a:cubicBezTo>
                    <a:lnTo>
                      <a:pt x="1468804" y="782682"/>
                    </a:lnTo>
                    <a:lnTo>
                      <a:pt x="1550791" y="725933"/>
                    </a:lnTo>
                    <a:lnTo>
                      <a:pt x="1896167" y="639589"/>
                    </a:lnTo>
                    <a:lnTo>
                      <a:pt x="1896167" y="580062"/>
                    </a:lnTo>
                    <a:cubicBezTo>
                      <a:pt x="1896167" y="553434"/>
                      <a:pt x="1917754" y="531846"/>
                      <a:pt x="1944382" y="531846"/>
                    </a:cubicBezTo>
                    <a:lnTo>
                      <a:pt x="2093606" y="531846"/>
                    </a:lnTo>
                    <a:cubicBezTo>
                      <a:pt x="2202649" y="531846"/>
                      <a:pt x="2291046" y="620243"/>
                      <a:pt x="2291046" y="729287"/>
                    </a:cubicBezTo>
                    <a:lnTo>
                      <a:pt x="2291045" y="1817342"/>
                    </a:lnTo>
                    <a:cubicBezTo>
                      <a:pt x="2291045" y="1926385"/>
                      <a:pt x="2202648" y="2014782"/>
                      <a:pt x="2093605" y="2014782"/>
                    </a:cubicBezTo>
                    <a:cubicBezTo>
                      <a:pt x="2043864" y="2014782"/>
                      <a:pt x="1994122" y="2014781"/>
                      <a:pt x="1944381" y="2014781"/>
                    </a:cubicBezTo>
                    <a:cubicBezTo>
                      <a:pt x="1924410" y="2014781"/>
                      <a:pt x="1907275" y="2002639"/>
                      <a:pt x="1899955" y="1985334"/>
                    </a:cubicBezTo>
                    <a:lnTo>
                      <a:pt x="1898188" y="1976583"/>
                    </a:lnTo>
                    <a:lnTo>
                      <a:pt x="985900" y="2217549"/>
                    </a:lnTo>
                    <a:lnTo>
                      <a:pt x="985900" y="3176204"/>
                    </a:lnTo>
                    <a:lnTo>
                      <a:pt x="1374588" y="3381167"/>
                    </a:lnTo>
                    <a:lnTo>
                      <a:pt x="2530358" y="3381167"/>
                    </a:lnTo>
                    <a:lnTo>
                      <a:pt x="2609838" y="3381167"/>
                    </a:lnTo>
                    <a:lnTo>
                      <a:pt x="2741096" y="3381167"/>
                    </a:lnTo>
                    <a:lnTo>
                      <a:pt x="2741096" y="3079901"/>
                    </a:lnTo>
                    <a:cubicBezTo>
                      <a:pt x="2741096" y="3063330"/>
                      <a:pt x="2754529" y="3049897"/>
                      <a:pt x="2771100" y="3049897"/>
                    </a:cubicBezTo>
                    <a:lnTo>
                      <a:pt x="2891112" y="3049897"/>
                    </a:lnTo>
                    <a:cubicBezTo>
                      <a:pt x="2907683" y="3049897"/>
                      <a:pt x="2921116" y="3063330"/>
                      <a:pt x="2921116" y="3079901"/>
                    </a:cubicBezTo>
                    <a:lnTo>
                      <a:pt x="2921116" y="3284598"/>
                    </a:lnTo>
                    <a:lnTo>
                      <a:pt x="3099605" y="3181547"/>
                    </a:lnTo>
                    <a:lnTo>
                      <a:pt x="3096116" y="3164262"/>
                    </a:lnTo>
                    <a:lnTo>
                      <a:pt x="3096117" y="3164263"/>
                    </a:lnTo>
                    <a:cubicBezTo>
                      <a:pt x="3096117" y="3103067"/>
                      <a:pt x="3145726" y="3053459"/>
                      <a:pt x="3206922" y="3053459"/>
                    </a:cubicBezTo>
                    <a:lnTo>
                      <a:pt x="3373449" y="3053459"/>
                    </a:lnTo>
                    <a:cubicBezTo>
                      <a:pt x="3434645" y="3053459"/>
                      <a:pt x="3484254" y="3103067"/>
                      <a:pt x="3484254" y="31642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88B164C-F781-4BB7-A454-96888AE85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692" y="4734875"/>
              <a:ext cx="1190448" cy="540355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rgbClr val="00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2DC533B1-512C-4134-8D98-3123B441822E}"/>
              </a:ext>
            </a:extLst>
          </p:cNvPr>
          <p:cNvGrpSpPr/>
          <p:nvPr/>
        </p:nvGrpSpPr>
        <p:grpSpPr>
          <a:xfrm>
            <a:off x="4180094" y="811686"/>
            <a:ext cx="1629386" cy="1629384"/>
            <a:chOff x="6446073" y="4462866"/>
            <a:chExt cx="1629386" cy="1629384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22AE099-DAD8-4C65-BF33-560A5714FEFA}"/>
                </a:ext>
              </a:extLst>
            </p:cNvPr>
            <p:cNvGrpSpPr/>
            <p:nvPr/>
          </p:nvGrpSpPr>
          <p:grpSpPr>
            <a:xfrm flipH="1">
              <a:off x="6446073" y="4462866"/>
              <a:ext cx="1629386" cy="1629384"/>
              <a:chOff x="5037175" y="2753925"/>
              <a:chExt cx="1629386" cy="162938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5BCE5F2C-ECD6-42E4-BF42-2BBBE2AA1FE7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EEFAA6D1-2525-4F7D-9765-E1F721233E29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&quot;禁止&quot;マーク 82">
                <a:extLst>
                  <a:ext uri="{FF2B5EF4-FFF2-40B4-BE49-F238E27FC236}">
                    <a16:creationId xmlns:a16="http://schemas.microsoft.com/office/drawing/2014/main" id="{39481AB4-18CF-4714-A529-C2DF7B6BFA2B}"/>
                  </a:ext>
                </a:extLst>
              </p:cNvPr>
              <p:cNvSpPr/>
              <p:nvPr/>
            </p:nvSpPr>
            <p:spPr bwMode="auto">
              <a:xfrm flipH="1">
                <a:off x="5073137" y="279495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6D6CFA2-BF98-454E-AAFC-F69F7430B6D3}"/>
                </a:ext>
              </a:extLst>
            </p:cNvPr>
            <p:cNvSpPr/>
            <p:nvPr/>
          </p:nvSpPr>
          <p:spPr bwMode="auto">
            <a:xfrm rot="16200000">
              <a:off x="6800686" y="4616915"/>
              <a:ext cx="882580" cy="1243002"/>
            </a:xfrm>
            <a:custGeom>
              <a:avLst/>
              <a:gdLst>
                <a:gd name="connsiteX0" fmla="*/ 657406 w 3484254"/>
                <a:gd name="connsiteY0" fmla="*/ 1344310 h 4907128"/>
                <a:gd name="connsiteX1" fmla="*/ 647389 w 3484254"/>
                <a:gd name="connsiteY1" fmla="*/ 1341200 h 4907128"/>
                <a:gd name="connsiteX2" fmla="*/ 466016 w 3484254"/>
                <a:gd name="connsiteY2" fmla="*/ 1067572 h 4907128"/>
                <a:gd name="connsiteX3" fmla="*/ 596945 w 3484254"/>
                <a:gd name="connsiteY3" fmla="*/ 821325 h 4907128"/>
                <a:gd name="connsiteX4" fmla="*/ 605464 w 3484254"/>
                <a:gd name="connsiteY4" fmla="*/ 816701 h 4907128"/>
                <a:gd name="connsiteX5" fmla="*/ 605464 w 3484254"/>
                <a:gd name="connsiteY5" fmla="*/ 701325 h 4907128"/>
                <a:gd name="connsiteX6" fmla="*/ 539994 w 3484254"/>
                <a:gd name="connsiteY6" fmla="*/ 736861 h 4907128"/>
                <a:gd name="connsiteX7" fmla="*/ 364156 w 3484254"/>
                <a:gd name="connsiteY7" fmla="*/ 1067572 h 4907128"/>
                <a:gd name="connsiteX8" fmla="*/ 539994 w 3484254"/>
                <a:gd name="connsiteY8" fmla="*/ 1398284 h 4907128"/>
                <a:gd name="connsiteX9" fmla="*/ 562095 w 3484254"/>
                <a:gd name="connsiteY9" fmla="*/ 1410281 h 4907128"/>
                <a:gd name="connsiteX10" fmla="*/ 1104900 w 3484254"/>
                <a:gd name="connsiteY10" fmla="*/ 4346486 h 4907128"/>
                <a:gd name="connsiteX11" fmla="*/ 1040908 w 3484254"/>
                <a:gd name="connsiteY11" fmla="*/ 4245888 h 4907128"/>
                <a:gd name="connsiteX12" fmla="*/ 1036608 w 3484254"/>
                <a:gd name="connsiteY12" fmla="*/ 4259740 h 4907128"/>
                <a:gd name="connsiteX13" fmla="*/ 762980 w 3484254"/>
                <a:gd name="connsiteY13" fmla="*/ 4441113 h 4907128"/>
                <a:gd name="connsiteX14" fmla="*/ 466015 w 3484254"/>
                <a:gd name="connsiteY14" fmla="*/ 4144148 h 4907128"/>
                <a:gd name="connsiteX15" fmla="*/ 762980 w 3484254"/>
                <a:gd name="connsiteY15" fmla="*/ 3847182 h 4907128"/>
                <a:gd name="connsiteX16" fmla="*/ 788951 w 3484254"/>
                <a:gd name="connsiteY16" fmla="*/ 3849800 h 4907128"/>
                <a:gd name="connsiteX17" fmla="*/ 724930 w 3484254"/>
                <a:gd name="connsiteY17" fmla="*/ 3749158 h 4907128"/>
                <a:gd name="connsiteX18" fmla="*/ 682603 w 3484254"/>
                <a:gd name="connsiteY18" fmla="*/ 3753425 h 4907128"/>
                <a:gd name="connsiteX19" fmla="*/ 364155 w 3484254"/>
                <a:gd name="connsiteY19" fmla="*/ 4144148 h 4907128"/>
                <a:gd name="connsiteX20" fmla="*/ 762980 w 3484254"/>
                <a:gd name="connsiteY20" fmla="*/ 4542973 h 4907128"/>
                <a:gd name="connsiteX21" fmla="*/ 1093692 w 3484254"/>
                <a:gd name="connsiteY21" fmla="*/ 4367135 h 4907128"/>
                <a:gd name="connsiteX22" fmla="*/ 1153417 w 3484254"/>
                <a:gd name="connsiteY22" fmla="*/ 1000984 h 4907128"/>
                <a:gd name="connsiteX23" fmla="*/ 1149250 w 3484254"/>
                <a:gd name="connsiteY23" fmla="*/ 967900 h 4907128"/>
                <a:gd name="connsiteX24" fmla="*/ 985968 w 3484254"/>
                <a:gd name="connsiteY24" fmla="*/ 736861 h 4907128"/>
                <a:gd name="connsiteX25" fmla="*/ 920499 w 3484254"/>
                <a:gd name="connsiteY25" fmla="*/ 701326 h 4907128"/>
                <a:gd name="connsiteX26" fmla="*/ 920499 w 3484254"/>
                <a:gd name="connsiteY26" fmla="*/ 816702 h 4907128"/>
                <a:gd name="connsiteX27" fmla="*/ 929017 w 3484254"/>
                <a:gd name="connsiteY27" fmla="*/ 821325 h 4907128"/>
                <a:gd name="connsiteX28" fmla="*/ 1050596 w 3484254"/>
                <a:gd name="connsiteY28" fmla="*/ 993356 h 4907128"/>
                <a:gd name="connsiteX29" fmla="*/ 1059727 w 3484254"/>
                <a:gd name="connsiteY29" fmla="*/ 1065834 h 4907128"/>
                <a:gd name="connsiteX30" fmla="*/ 3484254 w 3484254"/>
                <a:gd name="connsiteY30" fmla="*/ 3164263 h 4907128"/>
                <a:gd name="connsiteX31" fmla="*/ 3373449 w 3484254"/>
                <a:gd name="connsiteY31" fmla="*/ 3275068 h 4907128"/>
                <a:gd name="connsiteX32" fmla="*/ 3206921 w 3484254"/>
                <a:gd name="connsiteY32" fmla="*/ 3275067 h 4907128"/>
                <a:gd name="connsiteX33" fmla="*/ 3128570 w 3484254"/>
                <a:gd name="connsiteY33" fmla="*/ 3242613 h 4907128"/>
                <a:gd name="connsiteX34" fmla="*/ 3124146 w 3484254"/>
                <a:gd name="connsiteY34" fmla="*/ 3236052 h 4907128"/>
                <a:gd name="connsiteX35" fmla="*/ 2921116 w 3484254"/>
                <a:gd name="connsiteY35" fmla="*/ 3353271 h 4907128"/>
                <a:gd name="connsiteX36" fmla="*/ 2921116 w 3484254"/>
                <a:gd name="connsiteY36" fmla="*/ 3381167 h 4907128"/>
                <a:gd name="connsiteX37" fmla="*/ 3115424 w 3484254"/>
                <a:gd name="connsiteY37" fmla="*/ 3381167 h 4907128"/>
                <a:gd name="connsiteX38" fmla="*/ 2969158 w 3484254"/>
                <a:gd name="connsiteY38" fmla="*/ 3995003 h 4907128"/>
                <a:gd name="connsiteX39" fmla="*/ 2947673 w 3484254"/>
                <a:gd name="connsiteY39" fmla="*/ 3995003 h 4907128"/>
                <a:gd name="connsiteX40" fmla="*/ 2962497 w 3484254"/>
                <a:gd name="connsiteY40" fmla="*/ 4054298 h 4907128"/>
                <a:gd name="connsiteX41" fmla="*/ 2688709 w 3484254"/>
                <a:gd name="connsiteY41" fmla="*/ 4054298 h 4907128"/>
                <a:gd name="connsiteX42" fmla="*/ 2703533 w 3484254"/>
                <a:gd name="connsiteY42" fmla="*/ 3995003 h 4907128"/>
                <a:gd name="connsiteX43" fmla="*/ 2676624 w 3484254"/>
                <a:gd name="connsiteY43" fmla="*/ 3995003 h 4907128"/>
                <a:gd name="connsiteX44" fmla="*/ 2609838 w 3484254"/>
                <a:gd name="connsiteY44" fmla="*/ 3714721 h 4907128"/>
                <a:gd name="connsiteX45" fmla="*/ 2609838 w 3484254"/>
                <a:gd name="connsiteY45" fmla="*/ 3831217 h 4907128"/>
                <a:gd name="connsiteX46" fmla="*/ 1349698 w 3484254"/>
                <a:gd name="connsiteY46" fmla="*/ 4731318 h 4907128"/>
                <a:gd name="connsiteX47" fmla="*/ 1312026 w 3484254"/>
                <a:gd name="connsiteY47" fmla="*/ 4672096 h 4907128"/>
                <a:gd name="connsiteX48" fmla="*/ 1302488 w 3484254"/>
                <a:gd name="connsiteY48" fmla="*/ 4683656 h 4907128"/>
                <a:gd name="connsiteX49" fmla="*/ 762980 w 3484254"/>
                <a:gd name="connsiteY49" fmla="*/ 4907128 h 4907128"/>
                <a:gd name="connsiteX50" fmla="*/ 0 w 3484254"/>
                <a:gd name="connsiteY50" fmla="*/ 4144148 h 4907128"/>
                <a:gd name="connsiteX51" fmla="*/ 465994 w 3484254"/>
                <a:gd name="connsiteY51" fmla="*/ 3441126 h 4907128"/>
                <a:gd name="connsiteX52" fmla="*/ 518599 w 3484254"/>
                <a:gd name="connsiteY52" fmla="*/ 3424797 h 4907128"/>
                <a:gd name="connsiteX53" fmla="*/ 490845 w 3484254"/>
                <a:gd name="connsiteY53" fmla="*/ 3381167 h 4907128"/>
                <a:gd name="connsiteX54" fmla="*/ 490845 w 3484254"/>
                <a:gd name="connsiteY54" fmla="*/ 2915151 h 4907128"/>
                <a:gd name="connsiteX55" fmla="*/ 490845 w 3484254"/>
                <a:gd name="connsiteY55" fmla="*/ 1924771 h 4907128"/>
                <a:gd name="connsiteX56" fmla="*/ 490849 w 3484254"/>
                <a:gd name="connsiteY56" fmla="*/ 1924771 h 4907128"/>
                <a:gd name="connsiteX57" fmla="*/ 490849 w 3484254"/>
                <a:gd name="connsiteY57" fmla="*/ 1778309 h 4907128"/>
                <a:gd name="connsiteX58" fmla="*/ 465994 w 3484254"/>
                <a:gd name="connsiteY58" fmla="*/ 1770594 h 4907128"/>
                <a:gd name="connsiteX59" fmla="*/ 1 w 3484254"/>
                <a:gd name="connsiteY59" fmla="*/ 1067572 h 4907128"/>
                <a:gd name="connsiteX60" fmla="*/ 465995 w 3484254"/>
                <a:gd name="connsiteY60" fmla="*/ 364552 h 4907128"/>
                <a:gd name="connsiteX61" fmla="*/ 605464 w 3484254"/>
                <a:gd name="connsiteY61" fmla="*/ 321258 h 4907128"/>
                <a:gd name="connsiteX62" fmla="*/ 605464 w 3484254"/>
                <a:gd name="connsiteY62" fmla="*/ 92271 h 4907128"/>
                <a:gd name="connsiteX63" fmla="*/ 697735 w 3484254"/>
                <a:gd name="connsiteY63" fmla="*/ 0 h 4907128"/>
                <a:gd name="connsiteX64" fmla="*/ 828228 w 3484254"/>
                <a:gd name="connsiteY64" fmla="*/ 0 h 4907128"/>
                <a:gd name="connsiteX65" fmla="*/ 920499 w 3484254"/>
                <a:gd name="connsiteY65" fmla="*/ 92271 h 4907128"/>
                <a:gd name="connsiteX66" fmla="*/ 920499 w 3484254"/>
                <a:gd name="connsiteY66" fmla="*/ 321258 h 4907128"/>
                <a:gd name="connsiteX67" fmla="*/ 1059967 w 3484254"/>
                <a:gd name="connsiteY67" fmla="*/ 364552 h 4907128"/>
                <a:gd name="connsiteX68" fmla="*/ 1450723 w 3484254"/>
                <a:gd name="connsiteY68" fmla="*/ 736790 h 4907128"/>
                <a:gd name="connsiteX69" fmla="*/ 1468804 w 3484254"/>
                <a:gd name="connsiteY69" fmla="*/ 782682 h 4907128"/>
                <a:gd name="connsiteX70" fmla="*/ 1550791 w 3484254"/>
                <a:gd name="connsiteY70" fmla="*/ 725933 h 4907128"/>
                <a:gd name="connsiteX71" fmla="*/ 1896167 w 3484254"/>
                <a:gd name="connsiteY71" fmla="*/ 639589 h 4907128"/>
                <a:gd name="connsiteX72" fmla="*/ 1896167 w 3484254"/>
                <a:gd name="connsiteY72" fmla="*/ 580062 h 4907128"/>
                <a:gd name="connsiteX73" fmla="*/ 1944382 w 3484254"/>
                <a:gd name="connsiteY73" fmla="*/ 531846 h 4907128"/>
                <a:gd name="connsiteX74" fmla="*/ 2093606 w 3484254"/>
                <a:gd name="connsiteY74" fmla="*/ 531846 h 4907128"/>
                <a:gd name="connsiteX75" fmla="*/ 2291046 w 3484254"/>
                <a:gd name="connsiteY75" fmla="*/ 729287 h 4907128"/>
                <a:gd name="connsiteX76" fmla="*/ 2291045 w 3484254"/>
                <a:gd name="connsiteY76" fmla="*/ 1817342 h 4907128"/>
                <a:gd name="connsiteX77" fmla="*/ 2093605 w 3484254"/>
                <a:gd name="connsiteY77" fmla="*/ 2014782 h 4907128"/>
                <a:gd name="connsiteX78" fmla="*/ 1944381 w 3484254"/>
                <a:gd name="connsiteY78" fmla="*/ 2014781 h 4907128"/>
                <a:gd name="connsiteX79" fmla="*/ 1899955 w 3484254"/>
                <a:gd name="connsiteY79" fmla="*/ 1985334 h 4907128"/>
                <a:gd name="connsiteX80" fmla="*/ 1898188 w 3484254"/>
                <a:gd name="connsiteY80" fmla="*/ 1976583 h 4907128"/>
                <a:gd name="connsiteX81" fmla="*/ 985900 w 3484254"/>
                <a:gd name="connsiteY81" fmla="*/ 2217549 h 4907128"/>
                <a:gd name="connsiteX82" fmla="*/ 985900 w 3484254"/>
                <a:gd name="connsiteY82" fmla="*/ 3176204 h 4907128"/>
                <a:gd name="connsiteX83" fmla="*/ 1374588 w 3484254"/>
                <a:gd name="connsiteY83" fmla="*/ 3381167 h 4907128"/>
                <a:gd name="connsiteX84" fmla="*/ 2530358 w 3484254"/>
                <a:gd name="connsiteY84" fmla="*/ 3381167 h 4907128"/>
                <a:gd name="connsiteX85" fmla="*/ 2609838 w 3484254"/>
                <a:gd name="connsiteY85" fmla="*/ 3381167 h 4907128"/>
                <a:gd name="connsiteX86" fmla="*/ 2741096 w 3484254"/>
                <a:gd name="connsiteY86" fmla="*/ 3381167 h 4907128"/>
                <a:gd name="connsiteX87" fmla="*/ 2741096 w 3484254"/>
                <a:gd name="connsiteY87" fmla="*/ 3079901 h 4907128"/>
                <a:gd name="connsiteX88" fmla="*/ 2771100 w 3484254"/>
                <a:gd name="connsiteY88" fmla="*/ 3049897 h 4907128"/>
                <a:gd name="connsiteX89" fmla="*/ 2891112 w 3484254"/>
                <a:gd name="connsiteY89" fmla="*/ 3049897 h 4907128"/>
                <a:gd name="connsiteX90" fmla="*/ 2921116 w 3484254"/>
                <a:gd name="connsiteY90" fmla="*/ 3079901 h 4907128"/>
                <a:gd name="connsiteX91" fmla="*/ 2921116 w 3484254"/>
                <a:gd name="connsiteY91" fmla="*/ 3284598 h 4907128"/>
                <a:gd name="connsiteX92" fmla="*/ 3099605 w 3484254"/>
                <a:gd name="connsiteY92" fmla="*/ 3181547 h 4907128"/>
                <a:gd name="connsiteX93" fmla="*/ 3096116 w 3484254"/>
                <a:gd name="connsiteY93" fmla="*/ 3164262 h 4907128"/>
                <a:gd name="connsiteX94" fmla="*/ 3096117 w 3484254"/>
                <a:gd name="connsiteY94" fmla="*/ 3164263 h 4907128"/>
                <a:gd name="connsiteX95" fmla="*/ 3206922 w 3484254"/>
                <a:gd name="connsiteY95" fmla="*/ 3053459 h 4907128"/>
                <a:gd name="connsiteX96" fmla="*/ 3373449 w 3484254"/>
                <a:gd name="connsiteY96" fmla="*/ 3053459 h 4907128"/>
                <a:gd name="connsiteX97" fmla="*/ 3484254 w 3484254"/>
                <a:gd name="connsiteY97" fmla="*/ 3164263 h 490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484254" h="4907128">
                  <a:moveTo>
                    <a:pt x="657406" y="1344310"/>
                  </a:moveTo>
                  <a:lnTo>
                    <a:pt x="647389" y="1341200"/>
                  </a:lnTo>
                  <a:cubicBezTo>
                    <a:pt x="540803" y="1296119"/>
                    <a:pt x="466016" y="1190579"/>
                    <a:pt x="466016" y="1067572"/>
                  </a:cubicBezTo>
                  <a:cubicBezTo>
                    <a:pt x="466016" y="965067"/>
                    <a:pt x="517952" y="874692"/>
                    <a:pt x="596945" y="821325"/>
                  </a:cubicBezTo>
                  <a:lnTo>
                    <a:pt x="605464" y="816701"/>
                  </a:lnTo>
                  <a:lnTo>
                    <a:pt x="605464" y="701325"/>
                  </a:lnTo>
                  <a:lnTo>
                    <a:pt x="539994" y="736861"/>
                  </a:lnTo>
                  <a:cubicBezTo>
                    <a:pt x="433906" y="808533"/>
                    <a:pt x="364156" y="929907"/>
                    <a:pt x="364156" y="1067572"/>
                  </a:cubicBezTo>
                  <a:cubicBezTo>
                    <a:pt x="364156" y="1205238"/>
                    <a:pt x="433906" y="1326613"/>
                    <a:pt x="539994" y="1398284"/>
                  </a:cubicBezTo>
                  <a:lnTo>
                    <a:pt x="562095" y="1410281"/>
                  </a:lnTo>
                  <a:close/>
                  <a:moveTo>
                    <a:pt x="1104900" y="4346486"/>
                  </a:moveTo>
                  <a:lnTo>
                    <a:pt x="1040908" y="4245888"/>
                  </a:lnTo>
                  <a:lnTo>
                    <a:pt x="1036608" y="4259740"/>
                  </a:lnTo>
                  <a:cubicBezTo>
                    <a:pt x="991526" y="4366325"/>
                    <a:pt x="885987" y="4441113"/>
                    <a:pt x="762980" y="4441113"/>
                  </a:cubicBezTo>
                  <a:cubicBezTo>
                    <a:pt x="598971" y="4441113"/>
                    <a:pt x="466015" y="4308157"/>
                    <a:pt x="466015" y="4144148"/>
                  </a:cubicBezTo>
                  <a:cubicBezTo>
                    <a:pt x="466015" y="3980139"/>
                    <a:pt x="598971" y="3847182"/>
                    <a:pt x="762980" y="3847182"/>
                  </a:cubicBezTo>
                  <a:lnTo>
                    <a:pt x="788951" y="3849800"/>
                  </a:lnTo>
                  <a:lnTo>
                    <a:pt x="724930" y="3749158"/>
                  </a:lnTo>
                  <a:lnTo>
                    <a:pt x="682603" y="3753425"/>
                  </a:lnTo>
                  <a:cubicBezTo>
                    <a:pt x="500865" y="3790614"/>
                    <a:pt x="364155" y="3951415"/>
                    <a:pt x="364155" y="4144148"/>
                  </a:cubicBezTo>
                  <a:cubicBezTo>
                    <a:pt x="364155" y="4364413"/>
                    <a:pt x="542715" y="4542973"/>
                    <a:pt x="762980" y="4542973"/>
                  </a:cubicBezTo>
                  <a:cubicBezTo>
                    <a:pt x="900646" y="4542973"/>
                    <a:pt x="1022020" y="4473223"/>
                    <a:pt x="1093692" y="4367135"/>
                  </a:cubicBezTo>
                  <a:close/>
                  <a:moveTo>
                    <a:pt x="1153417" y="1000984"/>
                  </a:moveTo>
                  <a:lnTo>
                    <a:pt x="1149250" y="967900"/>
                  </a:lnTo>
                  <a:cubicBezTo>
                    <a:pt x="1124660" y="872326"/>
                    <a:pt x="1065534" y="790615"/>
                    <a:pt x="985968" y="736861"/>
                  </a:cubicBezTo>
                  <a:lnTo>
                    <a:pt x="920499" y="701326"/>
                  </a:lnTo>
                  <a:lnTo>
                    <a:pt x="920499" y="816702"/>
                  </a:lnTo>
                  <a:lnTo>
                    <a:pt x="929017" y="821325"/>
                  </a:lnTo>
                  <a:cubicBezTo>
                    <a:pt x="988261" y="861350"/>
                    <a:pt x="1032287" y="922192"/>
                    <a:pt x="1050596" y="993356"/>
                  </a:cubicBezTo>
                  <a:lnTo>
                    <a:pt x="1059727" y="1065834"/>
                  </a:lnTo>
                  <a:close/>
                  <a:moveTo>
                    <a:pt x="3484254" y="3164263"/>
                  </a:moveTo>
                  <a:cubicBezTo>
                    <a:pt x="3484254" y="3225459"/>
                    <a:pt x="3434645" y="3275068"/>
                    <a:pt x="3373449" y="3275068"/>
                  </a:cubicBezTo>
                  <a:cubicBezTo>
                    <a:pt x="3317940" y="3275068"/>
                    <a:pt x="3262430" y="3275067"/>
                    <a:pt x="3206921" y="3275067"/>
                  </a:cubicBezTo>
                  <a:cubicBezTo>
                    <a:pt x="3176323" y="3275067"/>
                    <a:pt x="3148621" y="3262665"/>
                    <a:pt x="3128570" y="3242613"/>
                  </a:cubicBezTo>
                  <a:lnTo>
                    <a:pt x="3124146" y="3236052"/>
                  </a:lnTo>
                  <a:lnTo>
                    <a:pt x="2921116" y="3353271"/>
                  </a:lnTo>
                  <a:lnTo>
                    <a:pt x="2921116" y="3381167"/>
                  </a:lnTo>
                  <a:lnTo>
                    <a:pt x="3115424" y="3381167"/>
                  </a:lnTo>
                  <a:lnTo>
                    <a:pt x="2969158" y="3995003"/>
                  </a:lnTo>
                  <a:lnTo>
                    <a:pt x="2947673" y="3995003"/>
                  </a:lnTo>
                  <a:lnTo>
                    <a:pt x="2962497" y="4054298"/>
                  </a:lnTo>
                  <a:lnTo>
                    <a:pt x="2688709" y="4054298"/>
                  </a:lnTo>
                  <a:lnTo>
                    <a:pt x="2703533" y="3995003"/>
                  </a:lnTo>
                  <a:lnTo>
                    <a:pt x="2676624" y="3995003"/>
                  </a:lnTo>
                  <a:lnTo>
                    <a:pt x="2609838" y="3714721"/>
                  </a:lnTo>
                  <a:lnTo>
                    <a:pt x="2609838" y="3831217"/>
                  </a:lnTo>
                  <a:lnTo>
                    <a:pt x="1349698" y="4731318"/>
                  </a:lnTo>
                  <a:lnTo>
                    <a:pt x="1312026" y="4672096"/>
                  </a:lnTo>
                  <a:lnTo>
                    <a:pt x="1302488" y="4683656"/>
                  </a:lnTo>
                  <a:cubicBezTo>
                    <a:pt x="1164416" y="4821728"/>
                    <a:pt x="973671" y="4907128"/>
                    <a:pt x="762980" y="4907128"/>
                  </a:cubicBezTo>
                  <a:cubicBezTo>
                    <a:pt x="341598" y="4907128"/>
                    <a:pt x="0" y="4565530"/>
                    <a:pt x="0" y="4144148"/>
                  </a:cubicBezTo>
                  <a:cubicBezTo>
                    <a:pt x="0" y="3828111"/>
                    <a:pt x="192149" y="3556953"/>
                    <a:pt x="465994" y="3441126"/>
                  </a:cubicBezTo>
                  <a:lnTo>
                    <a:pt x="518599" y="3424797"/>
                  </a:lnTo>
                  <a:lnTo>
                    <a:pt x="490845" y="3381167"/>
                  </a:lnTo>
                  <a:lnTo>
                    <a:pt x="490845" y="2915151"/>
                  </a:lnTo>
                  <a:lnTo>
                    <a:pt x="490845" y="1924771"/>
                  </a:lnTo>
                  <a:lnTo>
                    <a:pt x="490849" y="1924771"/>
                  </a:lnTo>
                  <a:lnTo>
                    <a:pt x="490849" y="1778309"/>
                  </a:lnTo>
                  <a:lnTo>
                    <a:pt x="465994" y="1770594"/>
                  </a:lnTo>
                  <a:cubicBezTo>
                    <a:pt x="192149" y="1654767"/>
                    <a:pt x="1" y="1383609"/>
                    <a:pt x="1" y="1067572"/>
                  </a:cubicBezTo>
                  <a:cubicBezTo>
                    <a:pt x="1" y="751537"/>
                    <a:pt x="192150" y="480379"/>
                    <a:pt x="465995" y="364552"/>
                  </a:cubicBezTo>
                  <a:lnTo>
                    <a:pt x="605464" y="321258"/>
                  </a:lnTo>
                  <a:lnTo>
                    <a:pt x="605464" y="92271"/>
                  </a:lnTo>
                  <a:lnTo>
                    <a:pt x="697735" y="0"/>
                  </a:lnTo>
                  <a:lnTo>
                    <a:pt x="828228" y="0"/>
                  </a:lnTo>
                  <a:lnTo>
                    <a:pt x="920499" y="92271"/>
                  </a:lnTo>
                  <a:lnTo>
                    <a:pt x="920499" y="321258"/>
                  </a:lnTo>
                  <a:lnTo>
                    <a:pt x="1059967" y="364552"/>
                  </a:lnTo>
                  <a:cubicBezTo>
                    <a:pt x="1231120" y="436943"/>
                    <a:pt x="1370360" y="570012"/>
                    <a:pt x="1450723" y="736790"/>
                  </a:cubicBezTo>
                  <a:lnTo>
                    <a:pt x="1468804" y="782682"/>
                  </a:lnTo>
                  <a:lnTo>
                    <a:pt x="1550791" y="725933"/>
                  </a:lnTo>
                  <a:lnTo>
                    <a:pt x="1896167" y="639589"/>
                  </a:lnTo>
                  <a:lnTo>
                    <a:pt x="1896167" y="580062"/>
                  </a:lnTo>
                  <a:cubicBezTo>
                    <a:pt x="1896167" y="553434"/>
                    <a:pt x="1917754" y="531846"/>
                    <a:pt x="1944382" y="531846"/>
                  </a:cubicBezTo>
                  <a:lnTo>
                    <a:pt x="2093606" y="531846"/>
                  </a:lnTo>
                  <a:cubicBezTo>
                    <a:pt x="2202649" y="531846"/>
                    <a:pt x="2291046" y="620243"/>
                    <a:pt x="2291046" y="729287"/>
                  </a:cubicBezTo>
                  <a:lnTo>
                    <a:pt x="2291045" y="1817342"/>
                  </a:lnTo>
                  <a:cubicBezTo>
                    <a:pt x="2291045" y="1926385"/>
                    <a:pt x="2202648" y="2014782"/>
                    <a:pt x="2093605" y="2014782"/>
                  </a:cubicBezTo>
                  <a:cubicBezTo>
                    <a:pt x="2043864" y="2014782"/>
                    <a:pt x="1994122" y="2014781"/>
                    <a:pt x="1944381" y="2014781"/>
                  </a:cubicBezTo>
                  <a:cubicBezTo>
                    <a:pt x="1924410" y="2014781"/>
                    <a:pt x="1907275" y="2002639"/>
                    <a:pt x="1899955" y="1985334"/>
                  </a:cubicBezTo>
                  <a:lnTo>
                    <a:pt x="1898188" y="1976583"/>
                  </a:lnTo>
                  <a:lnTo>
                    <a:pt x="985900" y="2217549"/>
                  </a:lnTo>
                  <a:lnTo>
                    <a:pt x="985900" y="3176204"/>
                  </a:lnTo>
                  <a:lnTo>
                    <a:pt x="1374588" y="3381167"/>
                  </a:lnTo>
                  <a:lnTo>
                    <a:pt x="2530358" y="3381167"/>
                  </a:lnTo>
                  <a:lnTo>
                    <a:pt x="2609838" y="3381167"/>
                  </a:lnTo>
                  <a:lnTo>
                    <a:pt x="2741096" y="3381167"/>
                  </a:lnTo>
                  <a:lnTo>
                    <a:pt x="2741096" y="3079901"/>
                  </a:lnTo>
                  <a:cubicBezTo>
                    <a:pt x="2741096" y="3063330"/>
                    <a:pt x="2754529" y="3049897"/>
                    <a:pt x="2771100" y="3049897"/>
                  </a:cubicBezTo>
                  <a:lnTo>
                    <a:pt x="2891112" y="3049897"/>
                  </a:lnTo>
                  <a:cubicBezTo>
                    <a:pt x="2907683" y="3049897"/>
                    <a:pt x="2921116" y="3063330"/>
                    <a:pt x="2921116" y="3079901"/>
                  </a:cubicBezTo>
                  <a:lnTo>
                    <a:pt x="2921116" y="3284598"/>
                  </a:lnTo>
                  <a:lnTo>
                    <a:pt x="3099605" y="3181547"/>
                  </a:lnTo>
                  <a:lnTo>
                    <a:pt x="3096116" y="3164262"/>
                  </a:lnTo>
                  <a:lnTo>
                    <a:pt x="3096117" y="3164263"/>
                  </a:lnTo>
                  <a:cubicBezTo>
                    <a:pt x="3096117" y="3103067"/>
                    <a:pt x="3145726" y="3053459"/>
                    <a:pt x="3206922" y="3053459"/>
                  </a:cubicBezTo>
                  <a:lnTo>
                    <a:pt x="3373449" y="3053459"/>
                  </a:lnTo>
                  <a:cubicBezTo>
                    <a:pt x="3434645" y="3053459"/>
                    <a:pt x="3484254" y="3103067"/>
                    <a:pt x="3484254" y="316426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EFD1CDC-D2DF-4FA5-BD40-B92C29E4E2E8}"/>
              </a:ext>
            </a:extLst>
          </p:cNvPr>
          <p:cNvGrpSpPr/>
          <p:nvPr/>
        </p:nvGrpSpPr>
        <p:grpSpPr>
          <a:xfrm>
            <a:off x="6009256" y="811686"/>
            <a:ext cx="1629386" cy="1629384"/>
            <a:chOff x="6446073" y="4462866"/>
            <a:chExt cx="1629386" cy="1629384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CB34448-3D40-4539-9306-D84716543B09}"/>
                </a:ext>
              </a:extLst>
            </p:cNvPr>
            <p:cNvGrpSpPr/>
            <p:nvPr/>
          </p:nvGrpSpPr>
          <p:grpSpPr>
            <a:xfrm flipH="1">
              <a:off x="6446073" y="4462866"/>
              <a:ext cx="1629386" cy="1629384"/>
              <a:chOff x="5037175" y="2753925"/>
              <a:chExt cx="1629386" cy="1629384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2348D15-31E3-4192-9046-E9E848B18402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EAA21E2-270D-4696-81A8-E8FA28ED464A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&quot;禁止&quot;マーク 88">
                <a:extLst>
                  <a:ext uri="{FF2B5EF4-FFF2-40B4-BE49-F238E27FC236}">
                    <a16:creationId xmlns:a16="http://schemas.microsoft.com/office/drawing/2014/main" id="{7CAD64BF-ABCF-4189-910F-CFE1B0390AD7}"/>
                  </a:ext>
                </a:extLst>
              </p:cNvPr>
              <p:cNvSpPr/>
              <p:nvPr/>
            </p:nvSpPr>
            <p:spPr bwMode="auto">
              <a:xfrm flipH="1">
                <a:off x="5073137" y="279495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ED26C7F-0456-4F06-BFA5-EA596AF473D1}"/>
                </a:ext>
              </a:extLst>
            </p:cNvPr>
            <p:cNvSpPr/>
            <p:nvPr/>
          </p:nvSpPr>
          <p:spPr bwMode="auto">
            <a:xfrm rot="5400000">
              <a:off x="6844121" y="4643612"/>
              <a:ext cx="814964" cy="122301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766BA41-BCDA-41EC-863B-D382D49AB06D}"/>
              </a:ext>
            </a:extLst>
          </p:cNvPr>
          <p:cNvGrpSpPr/>
          <p:nvPr/>
        </p:nvGrpSpPr>
        <p:grpSpPr>
          <a:xfrm>
            <a:off x="6004098" y="2785442"/>
            <a:ext cx="1629386" cy="1629384"/>
            <a:chOff x="414375" y="840690"/>
            <a:chExt cx="1629386" cy="1629384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3977244-EE5C-4FA3-9D73-C6775C286B3C}"/>
                </a:ext>
              </a:extLst>
            </p:cNvPr>
            <p:cNvGrpSpPr/>
            <p:nvPr/>
          </p:nvGrpSpPr>
          <p:grpSpPr>
            <a:xfrm>
              <a:off x="414375" y="840690"/>
              <a:ext cx="1629386" cy="1629384"/>
              <a:chOff x="2252700" y="2745690"/>
              <a:chExt cx="1629386" cy="1629384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86A3B382-F873-4FBF-B50E-758D03FFF373}"/>
                  </a:ext>
                </a:extLst>
              </p:cNvPr>
              <p:cNvSpPr/>
              <p:nvPr/>
            </p:nvSpPr>
            <p:spPr bwMode="auto">
              <a:xfrm>
                <a:off x="2252700" y="2745690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9902E524-A5DD-4260-B722-99C75E6A32E1}"/>
                  </a:ext>
                </a:extLst>
              </p:cNvPr>
              <p:cNvSpPr/>
              <p:nvPr/>
            </p:nvSpPr>
            <p:spPr bwMode="auto">
              <a:xfrm>
                <a:off x="2362884" y="2856504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&quot;禁止&quot;マーク 94">
                <a:extLst>
                  <a:ext uri="{FF2B5EF4-FFF2-40B4-BE49-F238E27FC236}">
                    <a16:creationId xmlns:a16="http://schemas.microsoft.com/office/drawing/2014/main" id="{AE3106BD-C694-4C29-8FB3-48F6BE1BFD3B}"/>
                  </a:ext>
                </a:extLst>
              </p:cNvPr>
              <p:cNvSpPr/>
              <p:nvPr/>
            </p:nvSpPr>
            <p:spPr bwMode="auto">
              <a:xfrm>
                <a:off x="2288662" y="278671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F2031116-D0B5-4D9B-A216-278D41D8B5F9}"/>
                  </a:ext>
                </a:extLst>
              </p:cNvPr>
              <p:cNvSpPr/>
              <p:nvPr/>
            </p:nvSpPr>
            <p:spPr bwMode="auto">
              <a:xfrm rot="2700000">
                <a:off x="2352059" y="3535212"/>
                <a:ext cx="1464947" cy="9479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9967C24-AF89-4FEE-B8B0-9F3992311722}"/>
                </a:ext>
              </a:extLst>
            </p:cNvPr>
            <p:cNvSpPr/>
            <p:nvPr/>
          </p:nvSpPr>
          <p:spPr bwMode="auto">
            <a:xfrm flipH="1">
              <a:off x="570431" y="1116427"/>
              <a:ext cx="1266780" cy="833626"/>
            </a:xfrm>
            <a:custGeom>
              <a:avLst/>
              <a:gdLst>
                <a:gd name="connsiteX0" fmla="*/ 84486 w 1266780"/>
                <a:gd name="connsiteY0" fmla="*/ 715470 h 833626"/>
                <a:gd name="connsiteX1" fmla="*/ 45154 w 1266780"/>
                <a:gd name="connsiteY1" fmla="*/ 754803 h 833626"/>
                <a:gd name="connsiteX2" fmla="*/ 84486 w 1266780"/>
                <a:gd name="connsiteY2" fmla="*/ 794135 h 833626"/>
                <a:gd name="connsiteX3" fmla="*/ 123818 w 1266780"/>
                <a:gd name="connsiteY3" fmla="*/ 754803 h 833626"/>
                <a:gd name="connsiteX4" fmla="*/ 84486 w 1266780"/>
                <a:gd name="connsiteY4" fmla="*/ 715470 h 833626"/>
                <a:gd name="connsiteX5" fmla="*/ 176913 w 1266780"/>
                <a:gd name="connsiteY5" fmla="*/ 715470 h 833626"/>
                <a:gd name="connsiteX6" fmla="*/ 137581 w 1266780"/>
                <a:gd name="connsiteY6" fmla="*/ 754803 h 833626"/>
                <a:gd name="connsiteX7" fmla="*/ 176913 w 1266780"/>
                <a:gd name="connsiteY7" fmla="*/ 794135 h 833626"/>
                <a:gd name="connsiteX8" fmla="*/ 216245 w 1266780"/>
                <a:gd name="connsiteY8" fmla="*/ 754803 h 833626"/>
                <a:gd name="connsiteX9" fmla="*/ 176913 w 1266780"/>
                <a:gd name="connsiteY9" fmla="*/ 715470 h 833626"/>
                <a:gd name="connsiteX10" fmla="*/ 269340 w 1266780"/>
                <a:gd name="connsiteY10" fmla="*/ 715470 h 833626"/>
                <a:gd name="connsiteX11" fmla="*/ 230008 w 1266780"/>
                <a:gd name="connsiteY11" fmla="*/ 754803 h 833626"/>
                <a:gd name="connsiteX12" fmla="*/ 269340 w 1266780"/>
                <a:gd name="connsiteY12" fmla="*/ 794135 h 833626"/>
                <a:gd name="connsiteX13" fmla="*/ 308673 w 1266780"/>
                <a:gd name="connsiteY13" fmla="*/ 754803 h 833626"/>
                <a:gd name="connsiteX14" fmla="*/ 269340 w 1266780"/>
                <a:gd name="connsiteY14" fmla="*/ 715470 h 833626"/>
                <a:gd name="connsiteX15" fmla="*/ 361768 w 1266780"/>
                <a:gd name="connsiteY15" fmla="*/ 715470 h 833626"/>
                <a:gd name="connsiteX16" fmla="*/ 322436 w 1266780"/>
                <a:gd name="connsiteY16" fmla="*/ 754803 h 833626"/>
                <a:gd name="connsiteX17" fmla="*/ 361768 w 1266780"/>
                <a:gd name="connsiteY17" fmla="*/ 794135 h 833626"/>
                <a:gd name="connsiteX18" fmla="*/ 401100 w 1266780"/>
                <a:gd name="connsiteY18" fmla="*/ 754803 h 833626"/>
                <a:gd name="connsiteX19" fmla="*/ 361768 w 1266780"/>
                <a:gd name="connsiteY19" fmla="*/ 715470 h 833626"/>
                <a:gd name="connsiteX20" fmla="*/ 454196 w 1266780"/>
                <a:gd name="connsiteY20" fmla="*/ 715470 h 833626"/>
                <a:gd name="connsiteX21" fmla="*/ 414863 w 1266780"/>
                <a:gd name="connsiteY21" fmla="*/ 754803 h 833626"/>
                <a:gd name="connsiteX22" fmla="*/ 454196 w 1266780"/>
                <a:gd name="connsiteY22" fmla="*/ 794135 h 833626"/>
                <a:gd name="connsiteX23" fmla="*/ 493528 w 1266780"/>
                <a:gd name="connsiteY23" fmla="*/ 754803 h 833626"/>
                <a:gd name="connsiteX24" fmla="*/ 454196 w 1266780"/>
                <a:gd name="connsiteY24" fmla="*/ 715470 h 833626"/>
                <a:gd name="connsiteX25" fmla="*/ 546623 w 1266780"/>
                <a:gd name="connsiteY25" fmla="*/ 715470 h 833626"/>
                <a:gd name="connsiteX26" fmla="*/ 507291 w 1266780"/>
                <a:gd name="connsiteY26" fmla="*/ 754803 h 833626"/>
                <a:gd name="connsiteX27" fmla="*/ 546623 w 1266780"/>
                <a:gd name="connsiteY27" fmla="*/ 794135 h 833626"/>
                <a:gd name="connsiteX28" fmla="*/ 585955 w 1266780"/>
                <a:gd name="connsiteY28" fmla="*/ 754803 h 833626"/>
                <a:gd name="connsiteX29" fmla="*/ 546623 w 1266780"/>
                <a:gd name="connsiteY29" fmla="*/ 715470 h 833626"/>
                <a:gd name="connsiteX30" fmla="*/ 639051 w 1266780"/>
                <a:gd name="connsiteY30" fmla="*/ 715470 h 833626"/>
                <a:gd name="connsiteX31" fmla="*/ 599718 w 1266780"/>
                <a:gd name="connsiteY31" fmla="*/ 754803 h 833626"/>
                <a:gd name="connsiteX32" fmla="*/ 639051 w 1266780"/>
                <a:gd name="connsiteY32" fmla="*/ 794135 h 833626"/>
                <a:gd name="connsiteX33" fmla="*/ 678383 w 1266780"/>
                <a:gd name="connsiteY33" fmla="*/ 754803 h 833626"/>
                <a:gd name="connsiteX34" fmla="*/ 639051 w 1266780"/>
                <a:gd name="connsiteY34" fmla="*/ 715470 h 833626"/>
                <a:gd name="connsiteX35" fmla="*/ 644900 w 1266780"/>
                <a:gd name="connsiteY35" fmla="*/ 703130 h 833626"/>
                <a:gd name="connsiteX36" fmla="*/ 696572 w 1266780"/>
                <a:gd name="connsiteY36" fmla="*/ 754803 h 833626"/>
                <a:gd name="connsiteX37" fmla="*/ 644900 w 1266780"/>
                <a:gd name="connsiteY37" fmla="*/ 806475 h 833626"/>
                <a:gd name="connsiteX38" fmla="*/ 82747 w 1266780"/>
                <a:gd name="connsiteY38" fmla="*/ 806475 h 833626"/>
                <a:gd name="connsiteX39" fmla="*/ 31075 w 1266780"/>
                <a:gd name="connsiteY39" fmla="*/ 754803 h 833626"/>
                <a:gd name="connsiteX40" fmla="*/ 82747 w 1266780"/>
                <a:gd name="connsiteY40" fmla="*/ 703130 h 833626"/>
                <a:gd name="connsiteX41" fmla="*/ 648983 w 1266780"/>
                <a:gd name="connsiteY41" fmla="*/ 676138 h 833626"/>
                <a:gd name="connsiteX42" fmla="*/ 78665 w 1266780"/>
                <a:gd name="connsiteY42" fmla="*/ 676138 h 833626"/>
                <a:gd name="connsiteX43" fmla="*/ 0 w 1266780"/>
                <a:gd name="connsiteY43" fmla="*/ 754803 h 833626"/>
                <a:gd name="connsiteX44" fmla="*/ 78665 w 1266780"/>
                <a:gd name="connsiteY44" fmla="*/ 833467 h 833626"/>
                <a:gd name="connsiteX45" fmla="*/ 648983 w 1266780"/>
                <a:gd name="connsiteY45" fmla="*/ 833467 h 833626"/>
                <a:gd name="connsiteX46" fmla="*/ 727647 w 1266780"/>
                <a:gd name="connsiteY46" fmla="*/ 754803 h 833626"/>
                <a:gd name="connsiteX47" fmla="*/ 648983 w 1266780"/>
                <a:gd name="connsiteY47" fmla="*/ 676138 h 833626"/>
                <a:gd name="connsiteX48" fmla="*/ 1046549 w 1266780"/>
                <a:gd name="connsiteY48" fmla="*/ 676138 h 833626"/>
                <a:gd name="connsiteX49" fmla="*/ 1007217 w 1266780"/>
                <a:gd name="connsiteY49" fmla="*/ 676138 h 833626"/>
                <a:gd name="connsiteX50" fmla="*/ 1007217 w 1266780"/>
                <a:gd name="connsiteY50" fmla="*/ 789392 h 833626"/>
                <a:gd name="connsiteX51" fmla="*/ 781369 w 1266780"/>
                <a:gd name="connsiteY51" fmla="*/ 789392 h 833626"/>
                <a:gd name="connsiteX52" fmla="*/ 781369 w 1266780"/>
                <a:gd name="connsiteY52" fmla="*/ 833626 h 833626"/>
                <a:gd name="connsiteX53" fmla="*/ 1085882 w 1266780"/>
                <a:gd name="connsiteY53" fmla="*/ 833626 h 833626"/>
                <a:gd name="connsiteX54" fmla="*/ 1085882 w 1266780"/>
                <a:gd name="connsiteY54" fmla="*/ 833149 h 833626"/>
                <a:gd name="connsiteX55" fmla="*/ 1115362 w 1266780"/>
                <a:gd name="connsiteY55" fmla="*/ 831029 h 833626"/>
                <a:gd name="connsiteX56" fmla="*/ 1266780 w 1266780"/>
                <a:gd name="connsiteY56" fmla="*/ 710230 h 833626"/>
                <a:gd name="connsiteX57" fmla="*/ 1225680 w 1266780"/>
                <a:gd name="connsiteY57" fmla="*/ 693689 h 833626"/>
                <a:gd name="connsiteX58" fmla="*/ 1108373 w 1266780"/>
                <a:gd name="connsiteY58" fmla="*/ 787274 h 833626"/>
                <a:gd name="connsiteX59" fmla="*/ 1083281 w 1266780"/>
                <a:gd name="connsiteY59" fmla="*/ 789079 h 833626"/>
                <a:gd name="connsiteX60" fmla="*/ 1083281 w 1266780"/>
                <a:gd name="connsiteY60" fmla="*/ 789392 h 833626"/>
                <a:gd name="connsiteX61" fmla="*/ 1046549 w 1266780"/>
                <a:gd name="connsiteY61" fmla="*/ 789392 h 833626"/>
                <a:gd name="connsiteX62" fmla="*/ 621059 w 1266780"/>
                <a:gd name="connsiteY62" fmla="*/ 388140 h 833626"/>
                <a:gd name="connsiteX63" fmla="*/ 653550 w 1266780"/>
                <a:gd name="connsiteY63" fmla="*/ 420631 h 833626"/>
                <a:gd name="connsiteX64" fmla="*/ 665896 w 1266780"/>
                <a:gd name="connsiteY64" fmla="*/ 427199 h 833626"/>
                <a:gd name="connsiteX65" fmla="*/ 667306 w 1266780"/>
                <a:gd name="connsiteY65" fmla="*/ 428150 h 833626"/>
                <a:gd name="connsiteX66" fmla="*/ 667913 w 1266780"/>
                <a:gd name="connsiteY66" fmla="*/ 428272 h 833626"/>
                <a:gd name="connsiteX67" fmla="*/ 668776 w 1266780"/>
                <a:gd name="connsiteY67" fmla="*/ 428731 h 833626"/>
                <a:gd name="connsiteX68" fmla="*/ 669728 w 1266780"/>
                <a:gd name="connsiteY68" fmla="*/ 428639 h 833626"/>
                <a:gd name="connsiteX69" fmla="*/ 678789 w 1266780"/>
                <a:gd name="connsiteY69" fmla="*/ 430468 h 833626"/>
                <a:gd name="connsiteX70" fmla="*/ 722213 w 1266780"/>
                <a:gd name="connsiteY70" fmla="*/ 430468 h 833626"/>
                <a:gd name="connsiteX71" fmla="*/ 722213 w 1266780"/>
                <a:gd name="connsiteY71" fmla="*/ 500300 h 833626"/>
                <a:gd name="connsiteX72" fmla="*/ 649984 w 1266780"/>
                <a:gd name="connsiteY72" fmla="*/ 503330 h 833626"/>
                <a:gd name="connsiteX73" fmla="*/ 653556 w 1266780"/>
                <a:gd name="connsiteY73" fmla="*/ 495790 h 833626"/>
                <a:gd name="connsiteX74" fmla="*/ 643798 w 1266780"/>
                <a:gd name="connsiteY74" fmla="*/ 468468 h 833626"/>
                <a:gd name="connsiteX75" fmla="*/ 617579 w 1266780"/>
                <a:gd name="connsiteY75" fmla="*/ 456048 h 833626"/>
                <a:gd name="connsiteX76" fmla="*/ 615854 w 1266780"/>
                <a:gd name="connsiteY76" fmla="*/ 456295 h 833626"/>
                <a:gd name="connsiteX77" fmla="*/ 612362 w 1266780"/>
                <a:gd name="connsiteY77" fmla="*/ 455590 h 833626"/>
                <a:gd name="connsiteX78" fmla="*/ 553608 w 1266780"/>
                <a:gd name="connsiteY78" fmla="*/ 455590 h 833626"/>
                <a:gd name="connsiteX79" fmla="*/ 579786 w 1266780"/>
                <a:gd name="connsiteY79" fmla="*/ 239499 h 833626"/>
                <a:gd name="connsiteX80" fmla="*/ 524162 w 1266780"/>
                <a:gd name="connsiteY80" fmla="*/ 262540 h 833626"/>
                <a:gd name="connsiteX81" fmla="*/ 390305 w 1266780"/>
                <a:gd name="connsiteY81" fmla="*/ 396396 h 833626"/>
                <a:gd name="connsiteX82" fmla="*/ 390305 w 1266780"/>
                <a:gd name="connsiteY82" fmla="*/ 507645 h 833626"/>
                <a:gd name="connsiteX83" fmla="*/ 399627 w 1266780"/>
                <a:gd name="connsiteY83" fmla="*/ 513835 h 833626"/>
                <a:gd name="connsiteX84" fmla="*/ 3018 w 1266780"/>
                <a:gd name="connsiteY84" fmla="*/ 530476 h 833626"/>
                <a:gd name="connsiteX85" fmla="*/ 3018 w 1266780"/>
                <a:gd name="connsiteY85" fmla="*/ 655807 h 833626"/>
                <a:gd name="connsiteX86" fmla="*/ 1193840 w 1266780"/>
                <a:gd name="connsiteY86" fmla="*/ 655807 h 833626"/>
                <a:gd name="connsiteX87" fmla="*/ 722213 w 1266780"/>
                <a:gd name="connsiteY87" fmla="*/ 282815 h 833626"/>
                <a:gd name="connsiteX88" fmla="*/ 722213 w 1266780"/>
                <a:gd name="connsiteY88" fmla="*/ 371469 h 833626"/>
                <a:gd name="connsiteX89" fmla="*/ 687825 w 1266780"/>
                <a:gd name="connsiteY89" fmla="*/ 371469 h 833626"/>
                <a:gd name="connsiteX90" fmla="*/ 654552 w 1266780"/>
                <a:gd name="connsiteY90" fmla="*/ 338196 h 833626"/>
                <a:gd name="connsiteX91" fmla="*/ 658450 w 1266780"/>
                <a:gd name="connsiteY91" fmla="*/ 318164 h 833626"/>
                <a:gd name="connsiteX92" fmla="*/ 635410 w 1266780"/>
                <a:gd name="connsiteY92" fmla="*/ 262540 h 833626"/>
                <a:gd name="connsiteX93" fmla="*/ 579786 w 1266780"/>
                <a:gd name="connsiteY93" fmla="*/ 239499 h 833626"/>
                <a:gd name="connsiteX94" fmla="*/ 658952 w 1266780"/>
                <a:gd name="connsiteY94" fmla="*/ 0 h 833626"/>
                <a:gd name="connsiteX95" fmla="*/ 540384 w 1266780"/>
                <a:gd name="connsiteY95" fmla="*/ 118567 h 833626"/>
                <a:gd name="connsiteX96" fmla="*/ 658952 w 1266780"/>
                <a:gd name="connsiteY96" fmla="*/ 237135 h 833626"/>
                <a:gd name="connsiteX97" fmla="*/ 777519 w 1266780"/>
                <a:gd name="connsiteY97" fmla="*/ 118567 h 833626"/>
                <a:gd name="connsiteX98" fmla="*/ 658952 w 1266780"/>
                <a:gd name="connsiteY98" fmla="*/ 0 h 83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266780" h="833626">
                  <a:moveTo>
                    <a:pt x="84486" y="715470"/>
                  </a:moveTo>
                  <a:cubicBezTo>
                    <a:pt x="62764" y="715470"/>
                    <a:pt x="45154" y="733080"/>
                    <a:pt x="45154" y="754803"/>
                  </a:cubicBezTo>
                  <a:cubicBezTo>
                    <a:pt x="45154" y="776525"/>
                    <a:pt x="62764" y="794135"/>
                    <a:pt x="84486" y="794135"/>
                  </a:cubicBezTo>
                  <a:cubicBezTo>
                    <a:pt x="106209" y="794135"/>
                    <a:pt x="123818" y="776525"/>
                    <a:pt x="123818" y="754803"/>
                  </a:cubicBezTo>
                  <a:cubicBezTo>
                    <a:pt x="123818" y="733080"/>
                    <a:pt x="106209" y="715470"/>
                    <a:pt x="84486" y="715470"/>
                  </a:cubicBezTo>
                  <a:close/>
                  <a:moveTo>
                    <a:pt x="176913" y="715470"/>
                  </a:moveTo>
                  <a:cubicBezTo>
                    <a:pt x="155190" y="715470"/>
                    <a:pt x="137581" y="733080"/>
                    <a:pt x="137581" y="754803"/>
                  </a:cubicBezTo>
                  <a:cubicBezTo>
                    <a:pt x="137581" y="776525"/>
                    <a:pt x="155190" y="794135"/>
                    <a:pt x="176913" y="794135"/>
                  </a:cubicBezTo>
                  <a:cubicBezTo>
                    <a:pt x="198635" y="794135"/>
                    <a:pt x="216245" y="776525"/>
                    <a:pt x="216245" y="754803"/>
                  </a:cubicBezTo>
                  <a:cubicBezTo>
                    <a:pt x="216245" y="733080"/>
                    <a:pt x="198635" y="715470"/>
                    <a:pt x="176913" y="715470"/>
                  </a:cubicBezTo>
                  <a:close/>
                  <a:moveTo>
                    <a:pt x="269340" y="715470"/>
                  </a:moveTo>
                  <a:cubicBezTo>
                    <a:pt x="247618" y="715470"/>
                    <a:pt x="230008" y="733080"/>
                    <a:pt x="230008" y="754803"/>
                  </a:cubicBezTo>
                  <a:cubicBezTo>
                    <a:pt x="230008" y="776525"/>
                    <a:pt x="247618" y="794135"/>
                    <a:pt x="269340" y="794135"/>
                  </a:cubicBezTo>
                  <a:cubicBezTo>
                    <a:pt x="291063" y="794135"/>
                    <a:pt x="308673" y="776525"/>
                    <a:pt x="308673" y="754803"/>
                  </a:cubicBezTo>
                  <a:cubicBezTo>
                    <a:pt x="308673" y="733080"/>
                    <a:pt x="291063" y="715470"/>
                    <a:pt x="269340" y="715470"/>
                  </a:cubicBezTo>
                  <a:close/>
                  <a:moveTo>
                    <a:pt x="361768" y="715470"/>
                  </a:moveTo>
                  <a:cubicBezTo>
                    <a:pt x="340045" y="715470"/>
                    <a:pt x="322436" y="733080"/>
                    <a:pt x="322436" y="754803"/>
                  </a:cubicBezTo>
                  <a:cubicBezTo>
                    <a:pt x="322436" y="776525"/>
                    <a:pt x="340045" y="794135"/>
                    <a:pt x="361768" y="794135"/>
                  </a:cubicBezTo>
                  <a:cubicBezTo>
                    <a:pt x="383491" y="794135"/>
                    <a:pt x="401100" y="776525"/>
                    <a:pt x="401100" y="754803"/>
                  </a:cubicBezTo>
                  <a:cubicBezTo>
                    <a:pt x="401100" y="733080"/>
                    <a:pt x="383491" y="715470"/>
                    <a:pt x="361768" y="715470"/>
                  </a:cubicBezTo>
                  <a:close/>
                  <a:moveTo>
                    <a:pt x="454196" y="715470"/>
                  </a:moveTo>
                  <a:cubicBezTo>
                    <a:pt x="432473" y="715470"/>
                    <a:pt x="414863" y="733080"/>
                    <a:pt x="414863" y="754803"/>
                  </a:cubicBezTo>
                  <a:cubicBezTo>
                    <a:pt x="414863" y="776525"/>
                    <a:pt x="432473" y="794135"/>
                    <a:pt x="454196" y="794135"/>
                  </a:cubicBezTo>
                  <a:cubicBezTo>
                    <a:pt x="475918" y="794135"/>
                    <a:pt x="493528" y="776525"/>
                    <a:pt x="493528" y="754803"/>
                  </a:cubicBezTo>
                  <a:cubicBezTo>
                    <a:pt x="493528" y="733080"/>
                    <a:pt x="475918" y="715470"/>
                    <a:pt x="454196" y="715470"/>
                  </a:cubicBezTo>
                  <a:close/>
                  <a:moveTo>
                    <a:pt x="546623" y="715470"/>
                  </a:moveTo>
                  <a:cubicBezTo>
                    <a:pt x="524901" y="715470"/>
                    <a:pt x="507291" y="733080"/>
                    <a:pt x="507291" y="754803"/>
                  </a:cubicBezTo>
                  <a:cubicBezTo>
                    <a:pt x="507291" y="776525"/>
                    <a:pt x="524901" y="794135"/>
                    <a:pt x="546623" y="794135"/>
                  </a:cubicBezTo>
                  <a:cubicBezTo>
                    <a:pt x="568346" y="794135"/>
                    <a:pt x="585955" y="776525"/>
                    <a:pt x="585955" y="754803"/>
                  </a:cubicBezTo>
                  <a:cubicBezTo>
                    <a:pt x="585955" y="733080"/>
                    <a:pt x="568346" y="715470"/>
                    <a:pt x="546623" y="715470"/>
                  </a:cubicBezTo>
                  <a:close/>
                  <a:moveTo>
                    <a:pt x="639051" y="715470"/>
                  </a:moveTo>
                  <a:cubicBezTo>
                    <a:pt x="617328" y="715470"/>
                    <a:pt x="599718" y="733080"/>
                    <a:pt x="599718" y="754803"/>
                  </a:cubicBezTo>
                  <a:cubicBezTo>
                    <a:pt x="599718" y="776525"/>
                    <a:pt x="617328" y="794135"/>
                    <a:pt x="639051" y="794135"/>
                  </a:cubicBezTo>
                  <a:cubicBezTo>
                    <a:pt x="660773" y="794135"/>
                    <a:pt x="678383" y="776525"/>
                    <a:pt x="678383" y="754803"/>
                  </a:cubicBezTo>
                  <a:cubicBezTo>
                    <a:pt x="678383" y="733080"/>
                    <a:pt x="660773" y="715470"/>
                    <a:pt x="639051" y="715470"/>
                  </a:cubicBezTo>
                  <a:close/>
                  <a:moveTo>
                    <a:pt x="644900" y="703130"/>
                  </a:moveTo>
                  <a:cubicBezTo>
                    <a:pt x="673438" y="703130"/>
                    <a:pt x="696572" y="726265"/>
                    <a:pt x="696572" y="754803"/>
                  </a:cubicBezTo>
                  <a:cubicBezTo>
                    <a:pt x="696572" y="783341"/>
                    <a:pt x="673438" y="806475"/>
                    <a:pt x="644900" y="806475"/>
                  </a:cubicBezTo>
                  <a:lnTo>
                    <a:pt x="82747" y="806475"/>
                  </a:lnTo>
                  <a:cubicBezTo>
                    <a:pt x="54209" y="806475"/>
                    <a:pt x="31075" y="783341"/>
                    <a:pt x="31075" y="754803"/>
                  </a:cubicBezTo>
                  <a:cubicBezTo>
                    <a:pt x="31075" y="726265"/>
                    <a:pt x="54209" y="703130"/>
                    <a:pt x="82747" y="703130"/>
                  </a:cubicBezTo>
                  <a:close/>
                  <a:moveTo>
                    <a:pt x="648983" y="676138"/>
                  </a:moveTo>
                  <a:lnTo>
                    <a:pt x="78665" y="676138"/>
                  </a:lnTo>
                  <a:cubicBezTo>
                    <a:pt x="35220" y="676138"/>
                    <a:pt x="0" y="711358"/>
                    <a:pt x="0" y="754803"/>
                  </a:cubicBezTo>
                  <a:cubicBezTo>
                    <a:pt x="0" y="798248"/>
                    <a:pt x="35220" y="833467"/>
                    <a:pt x="78665" y="833467"/>
                  </a:cubicBezTo>
                  <a:lnTo>
                    <a:pt x="648983" y="833467"/>
                  </a:lnTo>
                  <a:cubicBezTo>
                    <a:pt x="692428" y="833467"/>
                    <a:pt x="727647" y="798248"/>
                    <a:pt x="727647" y="754803"/>
                  </a:cubicBezTo>
                  <a:cubicBezTo>
                    <a:pt x="727647" y="711358"/>
                    <a:pt x="692428" y="676138"/>
                    <a:pt x="648983" y="676138"/>
                  </a:cubicBezTo>
                  <a:close/>
                  <a:moveTo>
                    <a:pt x="1046549" y="676138"/>
                  </a:moveTo>
                  <a:lnTo>
                    <a:pt x="1007217" y="676138"/>
                  </a:lnTo>
                  <a:lnTo>
                    <a:pt x="1007217" y="789392"/>
                  </a:lnTo>
                  <a:lnTo>
                    <a:pt x="781369" y="789392"/>
                  </a:lnTo>
                  <a:lnTo>
                    <a:pt x="781369" y="833626"/>
                  </a:lnTo>
                  <a:lnTo>
                    <a:pt x="1085882" y="833626"/>
                  </a:lnTo>
                  <a:lnTo>
                    <a:pt x="1085882" y="833149"/>
                  </a:lnTo>
                  <a:lnTo>
                    <a:pt x="1115362" y="831029"/>
                  </a:lnTo>
                  <a:cubicBezTo>
                    <a:pt x="1181953" y="820377"/>
                    <a:pt x="1240404" y="775768"/>
                    <a:pt x="1266780" y="710230"/>
                  </a:cubicBezTo>
                  <a:lnTo>
                    <a:pt x="1225680" y="693689"/>
                  </a:lnTo>
                  <a:cubicBezTo>
                    <a:pt x="1205246" y="744462"/>
                    <a:pt x="1159962" y="779022"/>
                    <a:pt x="1108373" y="787274"/>
                  </a:cubicBezTo>
                  <a:lnTo>
                    <a:pt x="1083281" y="789079"/>
                  </a:lnTo>
                  <a:lnTo>
                    <a:pt x="1083281" y="789392"/>
                  </a:lnTo>
                  <a:lnTo>
                    <a:pt x="1046549" y="789392"/>
                  </a:lnTo>
                  <a:close/>
                  <a:moveTo>
                    <a:pt x="621059" y="388140"/>
                  </a:moveTo>
                  <a:lnTo>
                    <a:pt x="653550" y="420631"/>
                  </a:lnTo>
                  <a:lnTo>
                    <a:pt x="665896" y="427199"/>
                  </a:lnTo>
                  <a:lnTo>
                    <a:pt x="667306" y="428150"/>
                  </a:lnTo>
                  <a:lnTo>
                    <a:pt x="667913" y="428272"/>
                  </a:lnTo>
                  <a:lnTo>
                    <a:pt x="668776" y="428731"/>
                  </a:lnTo>
                  <a:lnTo>
                    <a:pt x="669728" y="428639"/>
                  </a:lnTo>
                  <a:lnTo>
                    <a:pt x="678789" y="430468"/>
                  </a:lnTo>
                  <a:lnTo>
                    <a:pt x="722213" y="430468"/>
                  </a:lnTo>
                  <a:lnTo>
                    <a:pt x="722213" y="500300"/>
                  </a:lnTo>
                  <a:lnTo>
                    <a:pt x="649984" y="503330"/>
                  </a:lnTo>
                  <a:lnTo>
                    <a:pt x="653556" y="495790"/>
                  </a:lnTo>
                  <a:cubicBezTo>
                    <a:pt x="654037" y="486101"/>
                    <a:pt x="650823" y="476228"/>
                    <a:pt x="643798" y="468468"/>
                  </a:cubicBezTo>
                  <a:cubicBezTo>
                    <a:pt x="636773" y="460708"/>
                    <a:pt x="627268" y="456530"/>
                    <a:pt x="617579" y="456048"/>
                  </a:cubicBezTo>
                  <a:lnTo>
                    <a:pt x="615854" y="456295"/>
                  </a:lnTo>
                  <a:lnTo>
                    <a:pt x="612362" y="455590"/>
                  </a:lnTo>
                  <a:lnTo>
                    <a:pt x="553608" y="455590"/>
                  </a:lnTo>
                  <a:close/>
                  <a:moveTo>
                    <a:pt x="579786" y="239499"/>
                  </a:moveTo>
                  <a:cubicBezTo>
                    <a:pt x="559654" y="239499"/>
                    <a:pt x="539522" y="247179"/>
                    <a:pt x="524162" y="262540"/>
                  </a:cubicBezTo>
                  <a:lnTo>
                    <a:pt x="390305" y="396396"/>
                  </a:lnTo>
                  <a:cubicBezTo>
                    <a:pt x="359585" y="427116"/>
                    <a:pt x="359585" y="476924"/>
                    <a:pt x="390305" y="507645"/>
                  </a:cubicBezTo>
                  <a:lnTo>
                    <a:pt x="399627" y="513835"/>
                  </a:lnTo>
                  <a:lnTo>
                    <a:pt x="3018" y="530476"/>
                  </a:lnTo>
                  <a:lnTo>
                    <a:pt x="3018" y="655807"/>
                  </a:lnTo>
                  <a:lnTo>
                    <a:pt x="1193840" y="655807"/>
                  </a:lnTo>
                  <a:lnTo>
                    <a:pt x="722213" y="282815"/>
                  </a:lnTo>
                  <a:lnTo>
                    <a:pt x="722213" y="371469"/>
                  </a:lnTo>
                  <a:lnTo>
                    <a:pt x="687825" y="371469"/>
                  </a:lnTo>
                  <a:lnTo>
                    <a:pt x="654552" y="338196"/>
                  </a:lnTo>
                  <a:lnTo>
                    <a:pt x="658450" y="318164"/>
                  </a:lnTo>
                  <a:cubicBezTo>
                    <a:pt x="658450" y="298032"/>
                    <a:pt x="650770" y="277900"/>
                    <a:pt x="635410" y="262540"/>
                  </a:cubicBezTo>
                  <a:cubicBezTo>
                    <a:pt x="620050" y="247179"/>
                    <a:pt x="599918" y="239499"/>
                    <a:pt x="579786" y="239499"/>
                  </a:cubicBezTo>
                  <a:close/>
                  <a:moveTo>
                    <a:pt x="658952" y="0"/>
                  </a:moveTo>
                  <a:cubicBezTo>
                    <a:pt x="593468" y="0"/>
                    <a:pt x="540384" y="53084"/>
                    <a:pt x="540384" y="118567"/>
                  </a:cubicBezTo>
                  <a:cubicBezTo>
                    <a:pt x="540384" y="184051"/>
                    <a:pt x="593468" y="237135"/>
                    <a:pt x="658952" y="237135"/>
                  </a:cubicBezTo>
                  <a:cubicBezTo>
                    <a:pt x="724435" y="237135"/>
                    <a:pt x="777519" y="184051"/>
                    <a:pt x="777519" y="118567"/>
                  </a:cubicBezTo>
                  <a:cubicBezTo>
                    <a:pt x="777519" y="53084"/>
                    <a:pt x="724435" y="0"/>
                    <a:pt x="65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56573C90-9561-4479-8528-DFF991155588}"/>
              </a:ext>
            </a:extLst>
          </p:cNvPr>
          <p:cNvGrpSpPr/>
          <p:nvPr/>
        </p:nvGrpSpPr>
        <p:grpSpPr>
          <a:xfrm>
            <a:off x="7887443" y="2806180"/>
            <a:ext cx="1629386" cy="1629384"/>
            <a:chOff x="4706922" y="2942373"/>
            <a:chExt cx="1629386" cy="1629384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B8079BC2-B4D4-49DA-BA05-491C6B9ACC2F}"/>
                </a:ext>
              </a:extLst>
            </p:cNvPr>
            <p:cNvGrpSpPr/>
            <p:nvPr/>
          </p:nvGrpSpPr>
          <p:grpSpPr>
            <a:xfrm>
              <a:off x="4706922" y="2942373"/>
              <a:ext cx="1629386" cy="1629384"/>
              <a:chOff x="5037175" y="2753925"/>
              <a:chExt cx="1629386" cy="1629384"/>
            </a:xfrm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564AB771-3E07-41A9-84D4-E43D4D0252CF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FB61595-3CA9-4E83-B161-EDA94625DC03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B89FBEC-2D4E-462B-82FD-0FF9AEAC5904}"/>
                </a:ext>
              </a:extLst>
            </p:cNvPr>
            <p:cNvGrpSpPr/>
            <p:nvPr/>
          </p:nvGrpSpPr>
          <p:grpSpPr>
            <a:xfrm>
              <a:off x="4835258" y="3248980"/>
              <a:ext cx="1313712" cy="725958"/>
              <a:chOff x="975182" y="1577271"/>
              <a:chExt cx="2631610" cy="1396661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068C9D9F-2771-4FC3-B778-3A519A86D88C}"/>
                  </a:ext>
                </a:extLst>
              </p:cNvPr>
              <p:cNvGrpSpPr/>
              <p:nvPr/>
            </p:nvGrpSpPr>
            <p:grpSpPr>
              <a:xfrm flipH="1">
                <a:off x="2275631" y="1577271"/>
                <a:ext cx="517455" cy="1051127"/>
                <a:chOff x="4003198" y="2248127"/>
                <a:chExt cx="833524" cy="1693172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7D5A128D-7E97-48AE-94B7-1291E7DEF59E}"/>
                    </a:ext>
                  </a:extLst>
                </p:cNvPr>
                <p:cNvGrpSpPr/>
                <p:nvPr/>
              </p:nvGrpSpPr>
              <p:grpSpPr>
                <a:xfrm rot="18000000">
                  <a:off x="3983939" y="2880589"/>
                  <a:ext cx="440288" cy="401770"/>
                  <a:chOff x="2840099" y="3281802"/>
                  <a:chExt cx="440288" cy="401770"/>
                </a:xfrm>
                <a:solidFill>
                  <a:srgbClr val="000000"/>
                </a:solidFill>
              </p:grpSpPr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62CA4E03-5F26-4C44-BC69-23872C414AC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40099" y="328180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5B0F125A-74E2-4D0D-A4A5-08ABB36B5D1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E7BD965A-DE31-4215-8F74-9DF8F4905811}"/>
                    </a:ext>
                  </a:extLst>
                </p:cNvPr>
                <p:cNvSpPr/>
                <p:nvPr/>
              </p:nvSpPr>
              <p:spPr bwMode="auto">
                <a:xfrm>
                  <a:off x="4093967" y="2248127"/>
                  <a:ext cx="615097" cy="63492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ECC90033-8ACE-42E0-BC18-C37DDD77400E}"/>
                    </a:ext>
                  </a:extLst>
                </p:cNvPr>
                <p:cNvSpPr/>
                <p:nvPr/>
              </p:nvSpPr>
              <p:spPr bwMode="auto">
                <a:xfrm rot="20700000">
                  <a:off x="4371345" y="2901255"/>
                  <a:ext cx="300647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4D25EC91-40F8-4AE9-BAA0-2B6AF21D4338}"/>
                    </a:ext>
                  </a:extLst>
                </p:cNvPr>
                <p:cNvSpPr/>
                <p:nvPr/>
              </p:nvSpPr>
              <p:spPr bwMode="auto">
                <a:xfrm>
                  <a:off x="4408696" y="2783866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67A44EBA-0874-49C8-873A-8DDE13962D08}"/>
                    </a:ext>
                  </a:extLst>
                </p:cNvPr>
                <p:cNvGrpSpPr/>
                <p:nvPr/>
              </p:nvGrpSpPr>
              <p:grpSpPr>
                <a:xfrm rot="4500000">
                  <a:off x="4151427" y="3477461"/>
                  <a:ext cx="448004" cy="460623"/>
                  <a:chOff x="2832383" y="3223197"/>
                  <a:chExt cx="448004" cy="460623"/>
                </a:xfrm>
                <a:solidFill>
                  <a:srgbClr val="000000"/>
                </a:solidFill>
              </p:grpSpPr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84880EAA-D784-40C7-9369-26AEE44EFDF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383" y="3223197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72441687-465C-4C42-903A-A13204454B7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8558E0D4-2123-4AAE-BAC0-D8B4D1E4F172}"/>
                    </a:ext>
                  </a:extLst>
                </p:cNvPr>
                <p:cNvGrpSpPr/>
                <p:nvPr/>
              </p:nvGrpSpPr>
              <p:grpSpPr>
                <a:xfrm rot="3653880">
                  <a:off x="4382409" y="3486985"/>
                  <a:ext cx="448004" cy="460623"/>
                  <a:chOff x="2832383" y="3223197"/>
                  <a:chExt cx="448004" cy="460623"/>
                </a:xfrm>
                <a:solidFill>
                  <a:srgbClr val="000000"/>
                </a:solidFill>
              </p:grpSpPr>
              <p:sp>
                <p:nvSpPr>
                  <p:cNvPr id="112" name="四角形: 角を丸くする 111">
                    <a:extLst>
                      <a:ext uri="{FF2B5EF4-FFF2-40B4-BE49-F238E27FC236}">
                        <a16:creationId xmlns:a16="http://schemas.microsoft.com/office/drawing/2014/main" id="{CB031E1B-3CA0-488E-A489-BE8B69D7008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383" y="3223197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8600E887-5275-47AE-989F-AC19E49815D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3F39568-EBF6-43C0-9000-4E8C2C8469F9}"/>
                  </a:ext>
                </a:extLst>
              </p:cNvPr>
              <p:cNvGrpSpPr/>
              <p:nvPr/>
            </p:nvGrpSpPr>
            <p:grpSpPr>
              <a:xfrm>
                <a:off x="975182" y="2143151"/>
                <a:ext cx="2631610" cy="830781"/>
                <a:chOff x="975182" y="2143151"/>
                <a:chExt cx="2631610" cy="830781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8EB8C28-46E0-49E1-B799-83728D8E2FE0}"/>
                    </a:ext>
                  </a:extLst>
                </p:cNvPr>
                <p:cNvSpPr/>
                <p:nvPr/>
              </p:nvSpPr>
              <p:spPr bwMode="auto">
                <a:xfrm>
                  <a:off x="1493346" y="2143151"/>
                  <a:ext cx="2113446" cy="830781"/>
                </a:xfrm>
                <a:custGeom>
                  <a:avLst/>
                  <a:gdLst>
                    <a:gd name="connsiteX0" fmla="*/ 1258252 w 2113446"/>
                    <a:gd name="connsiteY0" fmla="*/ 0 h 830781"/>
                    <a:gd name="connsiteX1" fmla="*/ 1375544 w 2113446"/>
                    <a:gd name="connsiteY1" fmla="*/ 0 h 830781"/>
                    <a:gd name="connsiteX2" fmla="*/ 1383164 w 2113446"/>
                    <a:gd name="connsiteY2" fmla="*/ 7620 h 830781"/>
                    <a:gd name="connsiteX3" fmla="*/ 1383164 w 2113446"/>
                    <a:gd name="connsiteY3" fmla="*/ 38099 h 830781"/>
                    <a:gd name="connsiteX4" fmla="*/ 1375544 w 2113446"/>
                    <a:gd name="connsiteY4" fmla="*/ 45719 h 830781"/>
                    <a:gd name="connsiteX5" fmla="*/ 1299297 w 2113446"/>
                    <a:gd name="connsiteY5" fmla="*/ 45719 h 830781"/>
                    <a:gd name="connsiteX6" fmla="*/ 1356560 w 2113446"/>
                    <a:gd name="connsiteY6" fmla="*/ 144902 h 830781"/>
                    <a:gd name="connsiteX7" fmla="*/ 1435838 w 2113446"/>
                    <a:gd name="connsiteY7" fmla="*/ 127299 h 830781"/>
                    <a:gd name="connsiteX8" fmla="*/ 1480281 w 2113446"/>
                    <a:gd name="connsiteY8" fmla="*/ 19861 h 830781"/>
                    <a:gd name="connsiteX9" fmla="*/ 1927332 w 2113446"/>
                    <a:gd name="connsiteY9" fmla="*/ 163158 h 830781"/>
                    <a:gd name="connsiteX10" fmla="*/ 2045782 w 2113446"/>
                    <a:gd name="connsiteY10" fmla="*/ 136857 h 830781"/>
                    <a:gd name="connsiteX11" fmla="*/ 2112113 w 2113446"/>
                    <a:gd name="connsiteY11" fmla="*/ 179084 h 830781"/>
                    <a:gd name="connsiteX12" fmla="*/ 2069886 w 2113446"/>
                    <a:gd name="connsiteY12" fmla="*/ 245416 h 830781"/>
                    <a:gd name="connsiteX13" fmla="*/ 2034840 w 2113446"/>
                    <a:gd name="connsiteY13" fmla="*/ 253197 h 830781"/>
                    <a:gd name="connsiteX14" fmla="*/ 2035400 w 2113446"/>
                    <a:gd name="connsiteY14" fmla="*/ 255721 h 830781"/>
                    <a:gd name="connsiteX15" fmla="*/ 1449777 w 2113446"/>
                    <a:gd name="connsiteY15" fmla="*/ 797518 h 830781"/>
                    <a:gd name="connsiteX16" fmla="*/ 150954 w 2113446"/>
                    <a:gd name="connsiteY16" fmla="*/ 830781 h 830781"/>
                    <a:gd name="connsiteX17" fmla="*/ 92541 w 2113446"/>
                    <a:gd name="connsiteY17" fmla="*/ 684468 h 830781"/>
                    <a:gd name="connsiteX18" fmla="*/ 67664 w 2113446"/>
                    <a:gd name="connsiteY18" fmla="*/ 689991 h 830781"/>
                    <a:gd name="connsiteX19" fmla="*/ 1333 w 2113446"/>
                    <a:gd name="connsiteY19" fmla="*/ 647764 h 830781"/>
                    <a:gd name="connsiteX20" fmla="*/ 43560 w 2113446"/>
                    <a:gd name="connsiteY20" fmla="*/ 581433 h 830781"/>
                    <a:gd name="connsiteX21" fmla="*/ 266886 w 2113446"/>
                    <a:gd name="connsiteY21" fmla="*/ 531845 h 830781"/>
                    <a:gd name="connsiteX22" fmla="*/ 324581 w 2113446"/>
                    <a:gd name="connsiteY22" fmla="*/ 316523 h 830781"/>
                    <a:gd name="connsiteX23" fmla="*/ 286861 w 2113446"/>
                    <a:gd name="connsiteY23" fmla="*/ 290329 h 830781"/>
                    <a:gd name="connsiteX24" fmla="*/ 331988 w 2113446"/>
                    <a:gd name="connsiteY24" fmla="*/ 212166 h 830781"/>
                    <a:gd name="connsiteX25" fmla="*/ 581457 w 2113446"/>
                    <a:gd name="connsiteY25" fmla="*/ 329682 h 830781"/>
                    <a:gd name="connsiteX26" fmla="*/ 752777 w 2113446"/>
                    <a:gd name="connsiteY26" fmla="*/ 240427 h 830781"/>
                    <a:gd name="connsiteX27" fmla="*/ 888710 w 2113446"/>
                    <a:gd name="connsiteY27" fmla="*/ 393775 h 830781"/>
                    <a:gd name="connsiteX28" fmla="*/ 1309403 w 2113446"/>
                    <a:gd name="connsiteY28" fmla="*/ 300364 h 830781"/>
                    <a:gd name="connsiteX29" fmla="*/ 1327713 w 2113446"/>
                    <a:gd name="connsiteY29" fmla="*/ 186375 h 830781"/>
                    <a:gd name="connsiteX30" fmla="*/ 1257370 w 2113446"/>
                    <a:gd name="connsiteY30" fmla="*/ 64538 h 830781"/>
                    <a:gd name="connsiteX31" fmla="*/ 1260159 w 2113446"/>
                    <a:gd name="connsiteY31" fmla="*/ 54128 h 830781"/>
                    <a:gd name="connsiteX32" fmla="*/ 1274725 w 2113446"/>
                    <a:gd name="connsiteY32" fmla="*/ 45719 h 830781"/>
                    <a:gd name="connsiteX33" fmla="*/ 1258252 w 2113446"/>
                    <a:gd name="connsiteY33" fmla="*/ 45719 h 830781"/>
                    <a:gd name="connsiteX34" fmla="*/ 1250632 w 2113446"/>
                    <a:gd name="connsiteY34" fmla="*/ 38099 h 830781"/>
                    <a:gd name="connsiteX35" fmla="*/ 1250632 w 2113446"/>
                    <a:gd name="connsiteY35" fmla="*/ 7620 h 830781"/>
                    <a:gd name="connsiteX36" fmla="*/ 1258252 w 2113446"/>
                    <a:gd name="connsiteY36" fmla="*/ 0 h 830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113446" h="830781">
                      <a:moveTo>
                        <a:pt x="1258252" y="0"/>
                      </a:moveTo>
                      <a:lnTo>
                        <a:pt x="1375544" y="0"/>
                      </a:lnTo>
                      <a:cubicBezTo>
                        <a:pt x="1379752" y="0"/>
                        <a:pt x="1383164" y="3412"/>
                        <a:pt x="1383164" y="7620"/>
                      </a:cubicBezTo>
                      <a:lnTo>
                        <a:pt x="1383164" y="38099"/>
                      </a:lnTo>
                      <a:cubicBezTo>
                        <a:pt x="1383164" y="42307"/>
                        <a:pt x="1379752" y="45719"/>
                        <a:pt x="1375544" y="45719"/>
                      </a:cubicBezTo>
                      <a:lnTo>
                        <a:pt x="1299297" y="45719"/>
                      </a:lnTo>
                      <a:lnTo>
                        <a:pt x="1356560" y="144902"/>
                      </a:lnTo>
                      <a:lnTo>
                        <a:pt x="1435838" y="127299"/>
                      </a:lnTo>
                      <a:lnTo>
                        <a:pt x="1480281" y="19861"/>
                      </a:lnTo>
                      <a:lnTo>
                        <a:pt x="1927332" y="163158"/>
                      </a:lnTo>
                      <a:lnTo>
                        <a:pt x="2045782" y="136857"/>
                      </a:lnTo>
                      <a:cubicBezTo>
                        <a:pt x="2075760" y="130201"/>
                        <a:pt x="2105457" y="149106"/>
                        <a:pt x="2112113" y="179084"/>
                      </a:cubicBezTo>
                      <a:cubicBezTo>
                        <a:pt x="2118769" y="209062"/>
                        <a:pt x="2099864" y="238759"/>
                        <a:pt x="2069886" y="245416"/>
                      </a:cubicBezTo>
                      <a:lnTo>
                        <a:pt x="2034840" y="253197"/>
                      </a:lnTo>
                      <a:lnTo>
                        <a:pt x="2035400" y="255721"/>
                      </a:lnTo>
                      <a:lnTo>
                        <a:pt x="1449777" y="797518"/>
                      </a:lnTo>
                      <a:lnTo>
                        <a:pt x="150954" y="830781"/>
                      </a:lnTo>
                      <a:lnTo>
                        <a:pt x="92541" y="684468"/>
                      </a:lnTo>
                      <a:lnTo>
                        <a:pt x="67664" y="689991"/>
                      </a:lnTo>
                      <a:cubicBezTo>
                        <a:pt x="37686" y="696648"/>
                        <a:pt x="7989" y="677742"/>
                        <a:pt x="1333" y="647764"/>
                      </a:cubicBezTo>
                      <a:cubicBezTo>
                        <a:pt x="-5323" y="617787"/>
                        <a:pt x="13582" y="588089"/>
                        <a:pt x="43560" y="581433"/>
                      </a:cubicBezTo>
                      <a:lnTo>
                        <a:pt x="266886" y="531845"/>
                      </a:lnTo>
                      <a:lnTo>
                        <a:pt x="324581" y="316523"/>
                      </a:lnTo>
                      <a:lnTo>
                        <a:pt x="286861" y="290329"/>
                      </a:lnTo>
                      <a:lnTo>
                        <a:pt x="331988" y="212166"/>
                      </a:lnTo>
                      <a:lnTo>
                        <a:pt x="581457" y="329682"/>
                      </a:lnTo>
                      <a:lnTo>
                        <a:pt x="752777" y="240427"/>
                      </a:lnTo>
                      <a:lnTo>
                        <a:pt x="888710" y="393775"/>
                      </a:lnTo>
                      <a:lnTo>
                        <a:pt x="1309403" y="300364"/>
                      </a:lnTo>
                      <a:lnTo>
                        <a:pt x="1327713" y="186375"/>
                      </a:lnTo>
                      <a:lnTo>
                        <a:pt x="1257370" y="64538"/>
                      </a:lnTo>
                      <a:cubicBezTo>
                        <a:pt x="1255266" y="60893"/>
                        <a:pt x="1256515" y="56232"/>
                        <a:pt x="1260159" y="54128"/>
                      </a:cubicBezTo>
                      <a:lnTo>
                        <a:pt x="1274725" y="45719"/>
                      </a:lnTo>
                      <a:lnTo>
                        <a:pt x="1258252" y="45719"/>
                      </a:lnTo>
                      <a:cubicBezTo>
                        <a:pt x="1254044" y="45719"/>
                        <a:pt x="1250632" y="42307"/>
                        <a:pt x="1250632" y="38099"/>
                      </a:cubicBezTo>
                      <a:lnTo>
                        <a:pt x="1250632" y="7620"/>
                      </a:lnTo>
                      <a:cubicBezTo>
                        <a:pt x="1250632" y="3412"/>
                        <a:pt x="1254044" y="0"/>
                        <a:pt x="12582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494EA1AF-8D0D-4C06-BF22-4AC4338B8B3E}"/>
                    </a:ext>
                  </a:extLst>
                </p:cNvPr>
                <p:cNvSpPr/>
                <p:nvPr/>
              </p:nvSpPr>
              <p:spPr bwMode="auto">
                <a:xfrm>
                  <a:off x="975182" y="2557573"/>
                  <a:ext cx="769130" cy="414615"/>
                </a:xfrm>
                <a:custGeom>
                  <a:avLst/>
                  <a:gdLst>
                    <a:gd name="connsiteX0" fmla="*/ 313742 w 769130"/>
                    <a:gd name="connsiteY0" fmla="*/ 1583 h 414615"/>
                    <a:gd name="connsiteX1" fmla="*/ 586080 w 769130"/>
                    <a:gd name="connsiteY1" fmla="*/ 147075 h 414615"/>
                    <a:gd name="connsiteX2" fmla="*/ 605660 w 769130"/>
                    <a:gd name="connsiteY2" fmla="*/ 179190 h 414615"/>
                    <a:gd name="connsiteX3" fmla="*/ 647161 w 769130"/>
                    <a:gd name="connsiteY3" fmla="*/ 207009 h 414615"/>
                    <a:gd name="connsiteX4" fmla="*/ 767867 w 769130"/>
                    <a:gd name="connsiteY4" fmla="*/ 403764 h 414615"/>
                    <a:gd name="connsiteX5" fmla="*/ 769130 w 769130"/>
                    <a:gd name="connsiteY5" fmla="*/ 414615 h 414615"/>
                    <a:gd name="connsiteX6" fmla="*/ 528922 w 769130"/>
                    <a:gd name="connsiteY6" fmla="*/ 414615 h 414615"/>
                    <a:gd name="connsiteX7" fmla="*/ 528319 w 769130"/>
                    <a:gd name="connsiteY7" fmla="*/ 414184 h 414615"/>
                    <a:gd name="connsiteX8" fmla="*/ 82183 w 769130"/>
                    <a:gd name="connsiteY8" fmla="*/ 389044 h 414615"/>
                    <a:gd name="connsiteX9" fmla="*/ 385021 w 769130"/>
                    <a:gd name="connsiteY9" fmla="*/ 246482 h 414615"/>
                    <a:gd name="connsiteX10" fmla="*/ 404390 w 769130"/>
                    <a:gd name="connsiteY10" fmla="*/ 246597 h 414615"/>
                    <a:gd name="connsiteX11" fmla="*/ 335272 w 769130"/>
                    <a:gd name="connsiteY11" fmla="*/ 225619 h 414615"/>
                    <a:gd name="connsiteX12" fmla="*/ 38595 w 769130"/>
                    <a:gd name="connsiteY12" fmla="*/ 257654 h 414615"/>
                    <a:gd name="connsiteX13" fmla="*/ 259335 w 769130"/>
                    <a:gd name="connsiteY13" fmla="*/ 129260 h 414615"/>
                    <a:gd name="connsiteX14" fmla="*/ 304009 w 769130"/>
                    <a:gd name="connsiteY14" fmla="*/ 121551 h 414615"/>
                    <a:gd name="connsiteX15" fmla="*/ 257567 w 769130"/>
                    <a:gd name="connsiteY15" fmla="*/ 102834 h 414615"/>
                    <a:gd name="connsiteX16" fmla="*/ 0 w 769130"/>
                    <a:gd name="connsiteY16" fmla="*/ 96224 h 414615"/>
                    <a:gd name="connsiteX17" fmla="*/ 313742 w 769130"/>
                    <a:gd name="connsiteY17" fmla="*/ 1583 h 41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9130" h="414615">
                      <a:moveTo>
                        <a:pt x="313742" y="1583"/>
                      </a:moveTo>
                      <a:cubicBezTo>
                        <a:pt x="419802" y="10786"/>
                        <a:pt x="518961" y="60010"/>
                        <a:pt x="586080" y="147075"/>
                      </a:cubicBezTo>
                      <a:lnTo>
                        <a:pt x="605660" y="179190"/>
                      </a:lnTo>
                      <a:lnTo>
                        <a:pt x="647161" y="207009"/>
                      </a:lnTo>
                      <a:cubicBezTo>
                        <a:pt x="710902" y="260385"/>
                        <a:pt x="751180" y="329384"/>
                        <a:pt x="767867" y="403764"/>
                      </a:cubicBezTo>
                      <a:lnTo>
                        <a:pt x="769130" y="414615"/>
                      </a:lnTo>
                      <a:lnTo>
                        <a:pt x="528922" y="414615"/>
                      </a:lnTo>
                      <a:lnTo>
                        <a:pt x="528319" y="414184"/>
                      </a:lnTo>
                      <a:cubicBezTo>
                        <a:pt x="400629" y="336667"/>
                        <a:pt x="233200" y="325941"/>
                        <a:pt x="82183" y="389044"/>
                      </a:cubicBezTo>
                      <a:cubicBezTo>
                        <a:pt x="165245" y="303892"/>
                        <a:pt x="274894" y="255648"/>
                        <a:pt x="385021" y="246482"/>
                      </a:cubicBezTo>
                      <a:lnTo>
                        <a:pt x="404390" y="246597"/>
                      </a:lnTo>
                      <a:lnTo>
                        <a:pt x="335272" y="225619"/>
                      </a:lnTo>
                      <a:cubicBezTo>
                        <a:pt x="239541" y="207033"/>
                        <a:pt x="135677" y="217089"/>
                        <a:pt x="38595" y="257654"/>
                      </a:cubicBezTo>
                      <a:cubicBezTo>
                        <a:pt x="100891" y="193791"/>
                        <a:pt x="178142" y="150687"/>
                        <a:pt x="259335" y="129260"/>
                      </a:cubicBezTo>
                      <a:lnTo>
                        <a:pt x="304009" y="121551"/>
                      </a:lnTo>
                      <a:lnTo>
                        <a:pt x="257567" y="102834"/>
                      </a:lnTo>
                      <a:cubicBezTo>
                        <a:pt x="177625" y="77161"/>
                        <a:pt x="88543" y="73922"/>
                        <a:pt x="0" y="96224"/>
                      </a:cubicBezTo>
                      <a:cubicBezTo>
                        <a:pt x="94722" y="23201"/>
                        <a:pt x="207683" y="-7618"/>
                        <a:pt x="313742" y="15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A12A4CE-285D-4DF2-81BA-E281176FD607}"/>
                </a:ext>
              </a:extLst>
            </p:cNvPr>
            <p:cNvSpPr/>
            <p:nvPr/>
          </p:nvSpPr>
          <p:spPr bwMode="auto">
            <a:xfrm>
              <a:off x="4860585" y="3870961"/>
              <a:ext cx="1311326" cy="612594"/>
            </a:xfrm>
            <a:custGeom>
              <a:avLst/>
              <a:gdLst>
                <a:gd name="connsiteX0" fmla="*/ 478931 w 1419748"/>
                <a:gd name="connsiteY0" fmla="*/ 512282 h 663245"/>
                <a:gd name="connsiteX1" fmla="*/ 503063 w 1419748"/>
                <a:gd name="connsiteY1" fmla="*/ 525716 h 663245"/>
                <a:gd name="connsiteX2" fmla="*/ 710791 w 1419748"/>
                <a:gd name="connsiteY2" fmla="*/ 558009 h 663245"/>
                <a:gd name="connsiteX3" fmla="*/ 918516 w 1419748"/>
                <a:gd name="connsiteY3" fmla="*/ 525716 h 663245"/>
                <a:gd name="connsiteX4" fmla="*/ 942648 w 1419748"/>
                <a:gd name="connsiteY4" fmla="*/ 512282 h 663245"/>
                <a:gd name="connsiteX5" fmla="*/ 966780 w 1419748"/>
                <a:gd name="connsiteY5" fmla="*/ 525716 h 663245"/>
                <a:gd name="connsiteX6" fmla="*/ 1060159 w 1419748"/>
                <a:gd name="connsiteY6" fmla="*/ 549345 h 663245"/>
                <a:gd name="connsiteX7" fmla="*/ 1092029 w 1419748"/>
                <a:gd name="connsiteY7" fmla="*/ 551759 h 663245"/>
                <a:gd name="connsiteX8" fmla="*/ 1068337 w 1419748"/>
                <a:gd name="connsiteY8" fmla="*/ 568556 h 663245"/>
                <a:gd name="connsiteX9" fmla="*/ 339351 w 1419748"/>
                <a:gd name="connsiteY9" fmla="*/ 561218 h 663245"/>
                <a:gd name="connsiteX10" fmla="*/ 326841 w 1419748"/>
                <a:gd name="connsiteY10" fmla="*/ 551965 h 663245"/>
                <a:gd name="connsiteX11" fmla="*/ 361421 w 1419748"/>
                <a:gd name="connsiteY11" fmla="*/ 549345 h 663245"/>
                <a:gd name="connsiteX12" fmla="*/ 454799 w 1419748"/>
                <a:gd name="connsiteY12" fmla="*/ 525716 h 663245"/>
                <a:gd name="connsiteX13" fmla="*/ 162360 w 1419748"/>
                <a:gd name="connsiteY13" fmla="*/ 356263 h 663245"/>
                <a:gd name="connsiteX14" fmla="*/ 181380 w 1419748"/>
                <a:gd name="connsiteY14" fmla="*/ 369697 h 663245"/>
                <a:gd name="connsiteX15" fmla="*/ 345105 w 1419748"/>
                <a:gd name="connsiteY15" fmla="*/ 401990 h 663245"/>
                <a:gd name="connsiteX16" fmla="*/ 508830 w 1419748"/>
                <a:gd name="connsiteY16" fmla="*/ 369697 h 663245"/>
                <a:gd name="connsiteX17" fmla="*/ 527850 w 1419748"/>
                <a:gd name="connsiteY17" fmla="*/ 356263 h 663245"/>
                <a:gd name="connsiteX18" fmla="*/ 546870 w 1419748"/>
                <a:gd name="connsiteY18" fmla="*/ 369697 h 663245"/>
                <a:gd name="connsiteX19" fmla="*/ 710596 w 1419748"/>
                <a:gd name="connsiteY19" fmla="*/ 401990 h 663245"/>
                <a:gd name="connsiteX20" fmla="*/ 874321 w 1419748"/>
                <a:gd name="connsiteY20" fmla="*/ 369697 h 663245"/>
                <a:gd name="connsiteX21" fmla="*/ 893342 w 1419748"/>
                <a:gd name="connsiteY21" fmla="*/ 356263 h 663245"/>
                <a:gd name="connsiteX22" fmla="*/ 912362 w 1419748"/>
                <a:gd name="connsiteY22" fmla="*/ 369697 h 663245"/>
                <a:gd name="connsiteX23" fmla="*/ 1076088 w 1419748"/>
                <a:gd name="connsiteY23" fmla="*/ 401990 h 663245"/>
                <a:gd name="connsiteX24" fmla="*/ 1239813 w 1419748"/>
                <a:gd name="connsiteY24" fmla="*/ 369697 h 663245"/>
                <a:gd name="connsiteX25" fmla="*/ 1258833 w 1419748"/>
                <a:gd name="connsiteY25" fmla="*/ 356263 h 663245"/>
                <a:gd name="connsiteX26" fmla="*/ 1277853 w 1419748"/>
                <a:gd name="connsiteY26" fmla="*/ 369697 h 663245"/>
                <a:gd name="connsiteX27" fmla="*/ 1288969 w 1419748"/>
                <a:gd name="connsiteY27" fmla="*/ 373266 h 663245"/>
                <a:gd name="connsiteX28" fmla="*/ 1283935 w 1419748"/>
                <a:gd name="connsiteY28" fmla="*/ 381303 h 663245"/>
                <a:gd name="connsiteX29" fmla="*/ 1186329 w 1419748"/>
                <a:gd name="connsiteY29" fmla="*/ 484905 h 663245"/>
                <a:gd name="connsiteX30" fmla="*/ 1133571 w 1419748"/>
                <a:gd name="connsiteY30" fmla="*/ 522308 h 663245"/>
                <a:gd name="connsiteX31" fmla="*/ 1060159 w 1419748"/>
                <a:gd name="connsiteY31" fmla="*/ 516746 h 663245"/>
                <a:gd name="connsiteX32" fmla="*/ 966780 w 1419748"/>
                <a:gd name="connsiteY32" fmla="*/ 493117 h 663245"/>
                <a:gd name="connsiteX33" fmla="*/ 942648 w 1419748"/>
                <a:gd name="connsiteY33" fmla="*/ 479683 h 663245"/>
                <a:gd name="connsiteX34" fmla="*/ 918516 w 1419748"/>
                <a:gd name="connsiteY34" fmla="*/ 493117 h 663245"/>
                <a:gd name="connsiteX35" fmla="*/ 710791 w 1419748"/>
                <a:gd name="connsiteY35" fmla="*/ 525410 h 663245"/>
                <a:gd name="connsiteX36" fmla="*/ 503063 w 1419748"/>
                <a:gd name="connsiteY36" fmla="*/ 493117 h 663245"/>
                <a:gd name="connsiteX37" fmla="*/ 478931 w 1419748"/>
                <a:gd name="connsiteY37" fmla="*/ 479683 h 663245"/>
                <a:gd name="connsiteX38" fmla="*/ 454799 w 1419748"/>
                <a:gd name="connsiteY38" fmla="*/ 493117 h 663245"/>
                <a:gd name="connsiteX39" fmla="*/ 361421 w 1419748"/>
                <a:gd name="connsiteY39" fmla="*/ 516746 h 663245"/>
                <a:gd name="connsiteX40" fmla="*/ 286863 w 1419748"/>
                <a:gd name="connsiteY40" fmla="*/ 522395 h 663245"/>
                <a:gd name="connsiteX41" fmla="*/ 223068 w 1419748"/>
                <a:gd name="connsiteY41" fmla="*/ 475210 h 663245"/>
                <a:gd name="connsiteX42" fmla="*/ 131141 w 1419748"/>
                <a:gd name="connsiteY42" fmla="*/ 373613 h 663245"/>
                <a:gd name="connsiteX43" fmla="*/ 143339 w 1419748"/>
                <a:gd name="connsiteY43" fmla="*/ 369697 h 663245"/>
                <a:gd name="connsiteX44" fmla="*/ 42238 w 1419748"/>
                <a:gd name="connsiteY44" fmla="*/ 181194 h 663245"/>
                <a:gd name="connsiteX45" fmla="*/ 56147 w 1419748"/>
                <a:gd name="connsiteY45" fmla="*/ 194628 h 663245"/>
                <a:gd name="connsiteX46" fmla="*/ 175871 w 1419748"/>
                <a:gd name="connsiteY46" fmla="*/ 226921 h 663245"/>
                <a:gd name="connsiteX47" fmla="*/ 295596 w 1419748"/>
                <a:gd name="connsiteY47" fmla="*/ 194628 h 663245"/>
                <a:gd name="connsiteX48" fmla="*/ 309504 w 1419748"/>
                <a:gd name="connsiteY48" fmla="*/ 181194 h 663245"/>
                <a:gd name="connsiteX49" fmla="*/ 323413 w 1419748"/>
                <a:gd name="connsiteY49" fmla="*/ 194628 h 663245"/>
                <a:gd name="connsiteX50" fmla="*/ 443137 w 1419748"/>
                <a:gd name="connsiteY50" fmla="*/ 226921 h 663245"/>
                <a:gd name="connsiteX51" fmla="*/ 562860 w 1419748"/>
                <a:gd name="connsiteY51" fmla="*/ 194628 h 663245"/>
                <a:gd name="connsiteX52" fmla="*/ 576769 w 1419748"/>
                <a:gd name="connsiteY52" fmla="*/ 181194 h 663245"/>
                <a:gd name="connsiteX53" fmla="*/ 590678 w 1419748"/>
                <a:gd name="connsiteY53" fmla="*/ 194628 h 663245"/>
                <a:gd name="connsiteX54" fmla="*/ 710402 w 1419748"/>
                <a:gd name="connsiteY54" fmla="*/ 226921 h 663245"/>
                <a:gd name="connsiteX55" fmla="*/ 830126 w 1419748"/>
                <a:gd name="connsiteY55" fmla="*/ 194628 h 663245"/>
                <a:gd name="connsiteX56" fmla="*/ 844035 w 1419748"/>
                <a:gd name="connsiteY56" fmla="*/ 181194 h 663245"/>
                <a:gd name="connsiteX57" fmla="*/ 857943 w 1419748"/>
                <a:gd name="connsiteY57" fmla="*/ 194628 h 663245"/>
                <a:gd name="connsiteX58" fmla="*/ 977668 w 1419748"/>
                <a:gd name="connsiteY58" fmla="*/ 226921 h 663245"/>
                <a:gd name="connsiteX59" fmla="*/ 1097392 w 1419748"/>
                <a:gd name="connsiteY59" fmla="*/ 194628 h 663245"/>
                <a:gd name="connsiteX60" fmla="*/ 1111300 w 1419748"/>
                <a:gd name="connsiteY60" fmla="*/ 181194 h 663245"/>
                <a:gd name="connsiteX61" fmla="*/ 1125209 w 1419748"/>
                <a:gd name="connsiteY61" fmla="*/ 194628 h 663245"/>
                <a:gd name="connsiteX62" fmla="*/ 1244934 w 1419748"/>
                <a:gd name="connsiteY62" fmla="*/ 226921 h 663245"/>
                <a:gd name="connsiteX63" fmla="*/ 1364658 w 1419748"/>
                <a:gd name="connsiteY63" fmla="*/ 194628 h 663245"/>
                <a:gd name="connsiteX64" fmla="*/ 1378566 w 1419748"/>
                <a:gd name="connsiteY64" fmla="*/ 181195 h 663245"/>
                <a:gd name="connsiteX65" fmla="*/ 1386617 w 1419748"/>
                <a:gd name="connsiteY65" fmla="*/ 188971 h 663245"/>
                <a:gd name="connsiteX66" fmla="*/ 1359045 w 1419748"/>
                <a:gd name="connsiteY66" fmla="*/ 261376 h 663245"/>
                <a:gd name="connsiteX67" fmla="*/ 1305968 w 1419748"/>
                <a:gd name="connsiteY67" fmla="*/ 346124 h 663245"/>
                <a:gd name="connsiteX68" fmla="*/ 1277853 w 1419748"/>
                <a:gd name="connsiteY68" fmla="*/ 337098 h 663245"/>
                <a:gd name="connsiteX69" fmla="*/ 1258833 w 1419748"/>
                <a:gd name="connsiteY69" fmla="*/ 323664 h 663245"/>
                <a:gd name="connsiteX70" fmla="*/ 1239813 w 1419748"/>
                <a:gd name="connsiteY70" fmla="*/ 337098 h 663245"/>
                <a:gd name="connsiteX71" fmla="*/ 1076088 w 1419748"/>
                <a:gd name="connsiteY71" fmla="*/ 369391 h 663245"/>
                <a:gd name="connsiteX72" fmla="*/ 912362 w 1419748"/>
                <a:gd name="connsiteY72" fmla="*/ 337098 h 663245"/>
                <a:gd name="connsiteX73" fmla="*/ 893342 w 1419748"/>
                <a:gd name="connsiteY73" fmla="*/ 323664 h 663245"/>
                <a:gd name="connsiteX74" fmla="*/ 874321 w 1419748"/>
                <a:gd name="connsiteY74" fmla="*/ 337098 h 663245"/>
                <a:gd name="connsiteX75" fmla="*/ 710596 w 1419748"/>
                <a:gd name="connsiteY75" fmla="*/ 369391 h 663245"/>
                <a:gd name="connsiteX76" fmla="*/ 546870 w 1419748"/>
                <a:gd name="connsiteY76" fmla="*/ 337098 h 663245"/>
                <a:gd name="connsiteX77" fmla="*/ 527850 w 1419748"/>
                <a:gd name="connsiteY77" fmla="*/ 323664 h 663245"/>
                <a:gd name="connsiteX78" fmla="*/ 508830 w 1419748"/>
                <a:gd name="connsiteY78" fmla="*/ 337098 h 663245"/>
                <a:gd name="connsiteX79" fmla="*/ 345105 w 1419748"/>
                <a:gd name="connsiteY79" fmla="*/ 369391 h 663245"/>
                <a:gd name="connsiteX80" fmla="*/ 181380 w 1419748"/>
                <a:gd name="connsiteY80" fmla="*/ 337098 h 663245"/>
                <a:gd name="connsiteX81" fmla="*/ 162360 w 1419748"/>
                <a:gd name="connsiteY81" fmla="*/ 323664 h 663245"/>
                <a:gd name="connsiteX82" fmla="*/ 143339 w 1419748"/>
                <a:gd name="connsiteY82" fmla="*/ 337098 h 663245"/>
                <a:gd name="connsiteX83" fmla="*/ 113758 w 1419748"/>
                <a:gd name="connsiteY83" fmla="*/ 346595 h 663245"/>
                <a:gd name="connsiteX84" fmla="*/ 54886 w 1419748"/>
                <a:gd name="connsiteY84" fmla="*/ 248249 h 663245"/>
                <a:gd name="connsiteX85" fmla="*/ 33802 w 1419748"/>
                <a:gd name="connsiteY85" fmla="*/ 189342 h 663245"/>
                <a:gd name="connsiteX86" fmla="*/ 147204 w 1419748"/>
                <a:gd name="connsiteY86" fmla="*/ 0 h 663245"/>
                <a:gd name="connsiteX87" fmla="*/ 158925 w 1419748"/>
                <a:gd name="connsiteY87" fmla="*/ 17386 h 663245"/>
                <a:gd name="connsiteX88" fmla="*/ 259827 w 1419748"/>
                <a:gd name="connsiteY88" fmla="*/ 59181 h 663245"/>
                <a:gd name="connsiteX89" fmla="*/ 360728 w 1419748"/>
                <a:gd name="connsiteY89" fmla="*/ 17386 h 663245"/>
                <a:gd name="connsiteX90" fmla="*/ 372450 w 1419748"/>
                <a:gd name="connsiteY90" fmla="*/ 0 h 663245"/>
                <a:gd name="connsiteX91" fmla="*/ 384172 w 1419748"/>
                <a:gd name="connsiteY91" fmla="*/ 17386 h 663245"/>
                <a:gd name="connsiteX92" fmla="*/ 485073 w 1419748"/>
                <a:gd name="connsiteY92" fmla="*/ 59181 h 663245"/>
                <a:gd name="connsiteX93" fmla="*/ 585974 w 1419748"/>
                <a:gd name="connsiteY93" fmla="*/ 17386 h 663245"/>
                <a:gd name="connsiteX94" fmla="*/ 597696 w 1419748"/>
                <a:gd name="connsiteY94" fmla="*/ 0 h 663245"/>
                <a:gd name="connsiteX95" fmla="*/ 609418 w 1419748"/>
                <a:gd name="connsiteY95" fmla="*/ 17386 h 663245"/>
                <a:gd name="connsiteX96" fmla="*/ 710319 w 1419748"/>
                <a:gd name="connsiteY96" fmla="*/ 59181 h 663245"/>
                <a:gd name="connsiteX97" fmla="*/ 811220 w 1419748"/>
                <a:gd name="connsiteY97" fmla="*/ 17386 h 663245"/>
                <a:gd name="connsiteX98" fmla="*/ 822942 w 1419748"/>
                <a:gd name="connsiteY98" fmla="*/ 0 h 663245"/>
                <a:gd name="connsiteX99" fmla="*/ 834664 w 1419748"/>
                <a:gd name="connsiteY99" fmla="*/ 17386 h 663245"/>
                <a:gd name="connsiteX100" fmla="*/ 935565 w 1419748"/>
                <a:gd name="connsiteY100" fmla="*/ 59181 h 663245"/>
                <a:gd name="connsiteX101" fmla="*/ 1036466 w 1419748"/>
                <a:gd name="connsiteY101" fmla="*/ 17386 h 663245"/>
                <a:gd name="connsiteX102" fmla="*/ 1048188 w 1419748"/>
                <a:gd name="connsiteY102" fmla="*/ 0 h 663245"/>
                <a:gd name="connsiteX103" fmla="*/ 1059910 w 1419748"/>
                <a:gd name="connsiteY103" fmla="*/ 17386 h 663245"/>
                <a:gd name="connsiteX104" fmla="*/ 1160812 w 1419748"/>
                <a:gd name="connsiteY104" fmla="*/ 59181 h 663245"/>
                <a:gd name="connsiteX105" fmla="*/ 1261713 w 1419748"/>
                <a:gd name="connsiteY105" fmla="*/ 17386 h 663245"/>
                <a:gd name="connsiteX106" fmla="*/ 1273435 w 1419748"/>
                <a:gd name="connsiteY106" fmla="*/ 1 h 663245"/>
                <a:gd name="connsiteX107" fmla="*/ 1285156 w 1419748"/>
                <a:gd name="connsiteY107" fmla="*/ 17386 h 663245"/>
                <a:gd name="connsiteX108" fmla="*/ 1386057 w 1419748"/>
                <a:gd name="connsiteY108" fmla="*/ 59181 h 663245"/>
                <a:gd name="connsiteX109" fmla="*/ 1419748 w 1419748"/>
                <a:gd name="connsiteY109" fmla="*/ 52379 h 663245"/>
                <a:gd name="connsiteX110" fmla="*/ 1409549 w 1419748"/>
                <a:gd name="connsiteY110" fmla="*/ 128750 h 663245"/>
                <a:gd name="connsiteX111" fmla="*/ 1396246 w 1419748"/>
                <a:gd name="connsiteY111" fmla="*/ 163685 h 663245"/>
                <a:gd name="connsiteX112" fmla="*/ 1392474 w 1419748"/>
                <a:gd name="connsiteY112" fmla="*/ 162029 h 663245"/>
                <a:gd name="connsiteX113" fmla="*/ 1378566 w 1419748"/>
                <a:gd name="connsiteY113" fmla="*/ 148596 h 663245"/>
                <a:gd name="connsiteX114" fmla="*/ 1364658 w 1419748"/>
                <a:gd name="connsiteY114" fmla="*/ 162029 h 663245"/>
                <a:gd name="connsiteX115" fmla="*/ 1244934 w 1419748"/>
                <a:gd name="connsiteY115" fmla="*/ 194322 h 663245"/>
                <a:gd name="connsiteX116" fmla="*/ 1125209 w 1419748"/>
                <a:gd name="connsiteY116" fmla="*/ 162029 h 663245"/>
                <a:gd name="connsiteX117" fmla="*/ 1111300 w 1419748"/>
                <a:gd name="connsiteY117" fmla="*/ 148595 h 663245"/>
                <a:gd name="connsiteX118" fmla="*/ 1097392 w 1419748"/>
                <a:gd name="connsiteY118" fmla="*/ 162029 h 663245"/>
                <a:gd name="connsiteX119" fmla="*/ 977668 w 1419748"/>
                <a:gd name="connsiteY119" fmla="*/ 194322 h 663245"/>
                <a:gd name="connsiteX120" fmla="*/ 857943 w 1419748"/>
                <a:gd name="connsiteY120" fmla="*/ 162029 h 663245"/>
                <a:gd name="connsiteX121" fmla="*/ 844035 w 1419748"/>
                <a:gd name="connsiteY121" fmla="*/ 148595 h 663245"/>
                <a:gd name="connsiteX122" fmla="*/ 830126 w 1419748"/>
                <a:gd name="connsiteY122" fmla="*/ 162029 h 663245"/>
                <a:gd name="connsiteX123" fmla="*/ 710402 w 1419748"/>
                <a:gd name="connsiteY123" fmla="*/ 194322 h 663245"/>
                <a:gd name="connsiteX124" fmla="*/ 590678 w 1419748"/>
                <a:gd name="connsiteY124" fmla="*/ 162029 h 663245"/>
                <a:gd name="connsiteX125" fmla="*/ 576769 w 1419748"/>
                <a:gd name="connsiteY125" fmla="*/ 148595 h 663245"/>
                <a:gd name="connsiteX126" fmla="*/ 562860 w 1419748"/>
                <a:gd name="connsiteY126" fmla="*/ 162029 h 663245"/>
                <a:gd name="connsiteX127" fmla="*/ 443137 w 1419748"/>
                <a:gd name="connsiteY127" fmla="*/ 194322 h 663245"/>
                <a:gd name="connsiteX128" fmla="*/ 323413 w 1419748"/>
                <a:gd name="connsiteY128" fmla="*/ 162029 h 663245"/>
                <a:gd name="connsiteX129" fmla="*/ 309504 w 1419748"/>
                <a:gd name="connsiteY129" fmla="*/ 148595 h 663245"/>
                <a:gd name="connsiteX130" fmla="*/ 295596 w 1419748"/>
                <a:gd name="connsiteY130" fmla="*/ 162029 h 663245"/>
                <a:gd name="connsiteX131" fmla="*/ 175871 w 1419748"/>
                <a:gd name="connsiteY131" fmla="*/ 194322 h 663245"/>
                <a:gd name="connsiteX132" fmla="*/ 56147 w 1419748"/>
                <a:gd name="connsiteY132" fmla="*/ 162029 h 663245"/>
                <a:gd name="connsiteX133" fmla="*/ 42238 w 1419748"/>
                <a:gd name="connsiteY133" fmla="*/ 148595 h 663245"/>
                <a:gd name="connsiteX134" fmla="*/ 28330 w 1419748"/>
                <a:gd name="connsiteY134" fmla="*/ 162029 h 663245"/>
                <a:gd name="connsiteX135" fmla="*/ 24611 w 1419748"/>
                <a:gd name="connsiteY135" fmla="*/ 163662 h 663245"/>
                <a:gd name="connsiteX136" fmla="*/ 7062 w 1419748"/>
                <a:gd name="connsiteY136" fmla="*/ 114633 h 663245"/>
                <a:gd name="connsiteX137" fmla="*/ 0 w 1419748"/>
                <a:gd name="connsiteY137" fmla="*/ 52200 h 663245"/>
                <a:gd name="connsiteX138" fmla="*/ 34580 w 1419748"/>
                <a:gd name="connsiteY138" fmla="*/ 59181 h 663245"/>
                <a:gd name="connsiteX139" fmla="*/ 135482 w 1419748"/>
                <a:gd name="connsiteY139" fmla="*/ 17386 h 66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419748" h="663245">
                  <a:moveTo>
                    <a:pt x="478931" y="512282"/>
                  </a:moveTo>
                  <a:lnTo>
                    <a:pt x="503063" y="525716"/>
                  </a:lnTo>
                  <a:cubicBezTo>
                    <a:pt x="556226" y="545668"/>
                    <a:pt x="629667" y="558009"/>
                    <a:pt x="710791" y="558009"/>
                  </a:cubicBezTo>
                  <a:cubicBezTo>
                    <a:pt x="791911" y="558009"/>
                    <a:pt x="865355" y="545668"/>
                    <a:pt x="918516" y="525716"/>
                  </a:cubicBezTo>
                  <a:lnTo>
                    <a:pt x="942648" y="512282"/>
                  </a:lnTo>
                  <a:lnTo>
                    <a:pt x="966780" y="525716"/>
                  </a:lnTo>
                  <a:cubicBezTo>
                    <a:pt x="993362" y="535692"/>
                    <a:pt x="1025013" y="543765"/>
                    <a:pt x="1060159" y="549345"/>
                  </a:cubicBezTo>
                  <a:lnTo>
                    <a:pt x="1092029" y="551759"/>
                  </a:lnTo>
                  <a:lnTo>
                    <a:pt x="1068337" y="568556"/>
                  </a:lnTo>
                  <a:cubicBezTo>
                    <a:pt x="841704" y="697383"/>
                    <a:pt x="563346" y="694581"/>
                    <a:pt x="339351" y="561218"/>
                  </a:cubicBezTo>
                  <a:lnTo>
                    <a:pt x="326841" y="551965"/>
                  </a:lnTo>
                  <a:lnTo>
                    <a:pt x="361421" y="549345"/>
                  </a:lnTo>
                  <a:cubicBezTo>
                    <a:pt x="396567" y="543765"/>
                    <a:pt x="428219" y="535692"/>
                    <a:pt x="454799" y="525716"/>
                  </a:cubicBezTo>
                  <a:close/>
                  <a:moveTo>
                    <a:pt x="162360" y="356263"/>
                  </a:moveTo>
                  <a:lnTo>
                    <a:pt x="181380" y="369697"/>
                  </a:lnTo>
                  <a:cubicBezTo>
                    <a:pt x="223281" y="389649"/>
                    <a:pt x="281165" y="401990"/>
                    <a:pt x="345105" y="401990"/>
                  </a:cubicBezTo>
                  <a:cubicBezTo>
                    <a:pt x="409042" y="401990"/>
                    <a:pt x="466929" y="389649"/>
                    <a:pt x="508830" y="369697"/>
                  </a:cubicBezTo>
                  <a:lnTo>
                    <a:pt x="527850" y="356263"/>
                  </a:lnTo>
                  <a:lnTo>
                    <a:pt x="546870" y="369697"/>
                  </a:lnTo>
                  <a:cubicBezTo>
                    <a:pt x="588772" y="389649"/>
                    <a:pt x="646656" y="401990"/>
                    <a:pt x="710596" y="401990"/>
                  </a:cubicBezTo>
                  <a:cubicBezTo>
                    <a:pt x="774534" y="401990"/>
                    <a:pt x="832421" y="389649"/>
                    <a:pt x="874321" y="369697"/>
                  </a:cubicBezTo>
                  <a:lnTo>
                    <a:pt x="893342" y="356263"/>
                  </a:lnTo>
                  <a:lnTo>
                    <a:pt x="912362" y="369697"/>
                  </a:lnTo>
                  <a:cubicBezTo>
                    <a:pt x="954264" y="389649"/>
                    <a:pt x="1012148" y="401990"/>
                    <a:pt x="1076088" y="401990"/>
                  </a:cubicBezTo>
                  <a:cubicBezTo>
                    <a:pt x="1140026" y="401990"/>
                    <a:pt x="1197912" y="389649"/>
                    <a:pt x="1239813" y="369697"/>
                  </a:cubicBezTo>
                  <a:lnTo>
                    <a:pt x="1258833" y="356263"/>
                  </a:lnTo>
                  <a:lnTo>
                    <a:pt x="1277853" y="369697"/>
                  </a:lnTo>
                  <a:lnTo>
                    <a:pt x="1288969" y="373266"/>
                  </a:lnTo>
                  <a:lnTo>
                    <a:pt x="1283935" y="381303"/>
                  </a:lnTo>
                  <a:cubicBezTo>
                    <a:pt x="1255032" y="418760"/>
                    <a:pt x="1222379" y="453495"/>
                    <a:pt x="1186329" y="484905"/>
                  </a:cubicBezTo>
                  <a:lnTo>
                    <a:pt x="1133571" y="522308"/>
                  </a:lnTo>
                  <a:lnTo>
                    <a:pt x="1060159" y="516746"/>
                  </a:lnTo>
                  <a:cubicBezTo>
                    <a:pt x="1025013" y="511166"/>
                    <a:pt x="993362" y="503093"/>
                    <a:pt x="966780" y="493117"/>
                  </a:cubicBezTo>
                  <a:lnTo>
                    <a:pt x="942648" y="479683"/>
                  </a:lnTo>
                  <a:lnTo>
                    <a:pt x="918516" y="493117"/>
                  </a:lnTo>
                  <a:cubicBezTo>
                    <a:pt x="865355" y="513069"/>
                    <a:pt x="791911" y="525410"/>
                    <a:pt x="710791" y="525410"/>
                  </a:cubicBezTo>
                  <a:cubicBezTo>
                    <a:pt x="629667" y="525410"/>
                    <a:pt x="556226" y="513069"/>
                    <a:pt x="503063" y="493117"/>
                  </a:cubicBezTo>
                  <a:lnTo>
                    <a:pt x="478931" y="479683"/>
                  </a:lnTo>
                  <a:lnTo>
                    <a:pt x="454799" y="493117"/>
                  </a:lnTo>
                  <a:cubicBezTo>
                    <a:pt x="428219" y="503093"/>
                    <a:pt x="396567" y="511166"/>
                    <a:pt x="361421" y="516746"/>
                  </a:cubicBezTo>
                  <a:lnTo>
                    <a:pt x="286863" y="522395"/>
                  </a:lnTo>
                  <a:lnTo>
                    <a:pt x="223068" y="475210"/>
                  </a:lnTo>
                  <a:lnTo>
                    <a:pt x="131141" y="373613"/>
                  </a:lnTo>
                  <a:lnTo>
                    <a:pt x="143339" y="369697"/>
                  </a:lnTo>
                  <a:close/>
                  <a:moveTo>
                    <a:pt x="42238" y="181194"/>
                  </a:moveTo>
                  <a:lnTo>
                    <a:pt x="56147" y="194628"/>
                  </a:lnTo>
                  <a:cubicBezTo>
                    <a:pt x="86787" y="214580"/>
                    <a:pt x="129115" y="226921"/>
                    <a:pt x="175871" y="226921"/>
                  </a:cubicBezTo>
                  <a:cubicBezTo>
                    <a:pt x="222626" y="226921"/>
                    <a:pt x="264955" y="214580"/>
                    <a:pt x="295596" y="194628"/>
                  </a:cubicBezTo>
                  <a:lnTo>
                    <a:pt x="309504" y="181194"/>
                  </a:lnTo>
                  <a:lnTo>
                    <a:pt x="323413" y="194628"/>
                  </a:lnTo>
                  <a:cubicBezTo>
                    <a:pt x="354053" y="214580"/>
                    <a:pt x="396380" y="226921"/>
                    <a:pt x="443137" y="226921"/>
                  </a:cubicBezTo>
                  <a:cubicBezTo>
                    <a:pt x="489891" y="226921"/>
                    <a:pt x="532220" y="214580"/>
                    <a:pt x="562860" y="194628"/>
                  </a:cubicBezTo>
                  <a:lnTo>
                    <a:pt x="576769" y="181194"/>
                  </a:lnTo>
                  <a:lnTo>
                    <a:pt x="590678" y="194628"/>
                  </a:lnTo>
                  <a:cubicBezTo>
                    <a:pt x="621318" y="214580"/>
                    <a:pt x="663646" y="226921"/>
                    <a:pt x="710402" y="226921"/>
                  </a:cubicBezTo>
                  <a:cubicBezTo>
                    <a:pt x="757157" y="226921"/>
                    <a:pt x="799486" y="214580"/>
                    <a:pt x="830126" y="194628"/>
                  </a:cubicBezTo>
                  <a:lnTo>
                    <a:pt x="844035" y="181194"/>
                  </a:lnTo>
                  <a:lnTo>
                    <a:pt x="857943" y="194628"/>
                  </a:lnTo>
                  <a:cubicBezTo>
                    <a:pt x="888584" y="214580"/>
                    <a:pt x="930912" y="226921"/>
                    <a:pt x="977668" y="226921"/>
                  </a:cubicBezTo>
                  <a:cubicBezTo>
                    <a:pt x="1024422" y="226921"/>
                    <a:pt x="1066752" y="214580"/>
                    <a:pt x="1097392" y="194628"/>
                  </a:cubicBezTo>
                  <a:lnTo>
                    <a:pt x="1111300" y="181194"/>
                  </a:lnTo>
                  <a:lnTo>
                    <a:pt x="1125209" y="194628"/>
                  </a:lnTo>
                  <a:cubicBezTo>
                    <a:pt x="1155850" y="214580"/>
                    <a:pt x="1198178" y="226921"/>
                    <a:pt x="1244934" y="226921"/>
                  </a:cubicBezTo>
                  <a:cubicBezTo>
                    <a:pt x="1291688" y="226921"/>
                    <a:pt x="1334018" y="214580"/>
                    <a:pt x="1364658" y="194628"/>
                  </a:cubicBezTo>
                  <a:lnTo>
                    <a:pt x="1378566" y="181195"/>
                  </a:lnTo>
                  <a:lnTo>
                    <a:pt x="1386617" y="188971"/>
                  </a:lnTo>
                  <a:lnTo>
                    <a:pt x="1359045" y="261376"/>
                  </a:lnTo>
                  <a:lnTo>
                    <a:pt x="1305968" y="346124"/>
                  </a:lnTo>
                  <a:lnTo>
                    <a:pt x="1277853" y="337098"/>
                  </a:lnTo>
                  <a:lnTo>
                    <a:pt x="1258833" y="323664"/>
                  </a:lnTo>
                  <a:lnTo>
                    <a:pt x="1239813" y="337098"/>
                  </a:lnTo>
                  <a:cubicBezTo>
                    <a:pt x="1197912" y="357050"/>
                    <a:pt x="1140026" y="369391"/>
                    <a:pt x="1076088" y="369391"/>
                  </a:cubicBezTo>
                  <a:cubicBezTo>
                    <a:pt x="1012148" y="369391"/>
                    <a:pt x="954264" y="357050"/>
                    <a:pt x="912362" y="337098"/>
                  </a:cubicBezTo>
                  <a:lnTo>
                    <a:pt x="893342" y="323664"/>
                  </a:lnTo>
                  <a:lnTo>
                    <a:pt x="874321" y="337098"/>
                  </a:lnTo>
                  <a:cubicBezTo>
                    <a:pt x="832421" y="357050"/>
                    <a:pt x="774534" y="369391"/>
                    <a:pt x="710596" y="369391"/>
                  </a:cubicBezTo>
                  <a:cubicBezTo>
                    <a:pt x="646656" y="369391"/>
                    <a:pt x="588772" y="357050"/>
                    <a:pt x="546870" y="337098"/>
                  </a:cubicBezTo>
                  <a:lnTo>
                    <a:pt x="527850" y="323664"/>
                  </a:lnTo>
                  <a:lnTo>
                    <a:pt x="508830" y="337098"/>
                  </a:lnTo>
                  <a:cubicBezTo>
                    <a:pt x="466929" y="357050"/>
                    <a:pt x="409042" y="369391"/>
                    <a:pt x="345105" y="369391"/>
                  </a:cubicBezTo>
                  <a:cubicBezTo>
                    <a:pt x="281165" y="369391"/>
                    <a:pt x="223281" y="357050"/>
                    <a:pt x="181380" y="337098"/>
                  </a:cubicBezTo>
                  <a:lnTo>
                    <a:pt x="162360" y="323664"/>
                  </a:lnTo>
                  <a:lnTo>
                    <a:pt x="143339" y="337098"/>
                  </a:lnTo>
                  <a:lnTo>
                    <a:pt x="113758" y="346595"/>
                  </a:lnTo>
                  <a:lnTo>
                    <a:pt x="54886" y="248249"/>
                  </a:lnTo>
                  <a:lnTo>
                    <a:pt x="33802" y="189342"/>
                  </a:lnTo>
                  <a:close/>
                  <a:moveTo>
                    <a:pt x="147204" y="0"/>
                  </a:moveTo>
                  <a:lnTo>
                    <a:pt x="158925" y="17386"/>
                  </a:lnTo>
                  <a:cubicBezTo>
                    <a:pt x="184748" y="43209"/>
                    <a:pt x="220422" y="59181"/>
                    <a:pt x="259827" y="59181"/>
                  </a:cubicBezTo>
                  <a:cubicBezTo>
                    <a:pt x="299231" y="59181"/>
                    <a:pt x="334905" y="43209"/>
                    <a:pt x="360728" y="17386"/>
                  </a:cubicBezTo>
                  <a:lnTo>
                    <a:pt x="372450" y="0"/>
                  </a:lnTo>
                  <a:lnTo>
                    <a:pt x="384172" y="17386"/>
                  </a:lnTo>
                  <a:cubicBezTo>
                    <a:pt x="409995" y="43209"/>
                    <a:pt x="445668" y="59181"/>
                    <a:pt x="485073" y="59181"/>
                  </a:cubicBezTo>
                  <a:cubicBezTo>
                    <a:pt x="524477" y="59181"/>
                    <a:pt x="560151" y="43209"/>
                    <a:pt x="585974" y="17386"/>
                  </a:cubicBezTo>
                  <a:lnTo>
                    <a:pt x="597696" y="0"/>
                  </a:lnTo>
                  <a:lnTo>
                    <a:pt x="609418" y="17386"/>
                  </a:lnTo>
                  <a:cubicBezTo>
                    <a:pt x="635241" y="43209"/>
                    <a:pt x="670914" y="59181"/>
                    <a:pt x="710319" y="59181"/>
                  </a:cubicBezTo>
                  <a:cubicBezTo>
                    <a:pt x="749723" y="59181"/>
                    <a:pt x="785397" y="43209"/>
                    <a:pt x="811220" y="17386"/>
                  </a:cubicBezTo>
                  <a:lnTo>
                    <a:pt x="822942" y="0"/>
                  </a:lnTo>
                  <a:lnTo>
                    <a:pt x="834664" y="17386"/>
                  </a:lnTo>
                  <a:cubicBezTo>
                    <a:pt x="860487" y="43209"/>
                    <a:pt x="896160" y="59181"/>
                    <a:pt x="935565" y="59181"/>
                  </a:cubicBezTo>
                  <a:cubicBezTo>
                    <a:pt x="974969" y="59181"/>
                    <a:pt x="1010644" y="43209"/>
                    <a:pt x="1036466" y="17386"/>
                  </a:cubicBezTo>
                  <a:lnTo>
                    <a:pt x="1048188" y="0"/>
                  </a:lnTo>
                  <a:lnTo>
                    <a:pt x="1059910" y="17386"/>
                  </a:lnTo>
                  <a:cubicBezTo>
                    <a:pt x="1085733" y="43209"/>
                    <a:pt x="1121407" y="59181"/>
                    <a:pt x="1160812" y="59181"/>
                  </a:cubicBezTo>
                  <a:cubicBezTo>
                    <a:pt x="1200216" y="59181"/>
                    <a:pt x="1235890" y="43209"/>
                    <a:pt x="1261713" y="17386"/>
                  </a:cubicBezTo>
                  <a:lnTo>
                    <a:pt x="1273435" y="1"/>
                  </a:lnTo>
                  <a:lnTo>
                    <a:pt x="1285156" y="17386"/>
                  </a:lnTo>
                  <a:cubicBezTo>
                    <a:pt x="1310979" y="43209"/>
                    <a:pt x="1346653" y="59181"/>
                    <a:pt x="1386057" y="59181"/>
                  </a:cubicBezTo>
                  <a:lnTo>
                    <a:pt x="1419748" y="52379"/>
                  </a:lnTo>
                  <a:lnTo>
                    <a:pt x="1409549" y="128750"/>
                  </a:lnTo>
                  <a:lnTo>
                    <a:pt x="1396246" y="163685"/>
                  </a:lnTo>
                  <a:lnTo>
                    <a:pt x="1392474" y="162029"/>
                  </a:lnTo>
                  <a:lnTo>
                    <a:pt x="1378566" y="148596"/>
                  </a:lnTo>
                  <a:lnTo>
                    <a:pt x="1364658" y="162029"/>
                  </a:lnTo>
                  <a:cubicBezTo>
                    <a:pt x="1334018" y="181981"/>
                    <a:pt x="1291688" y="194322"/>
                    <a:pt x="1244934" y="194322"/>
                  </a:cubicBezTo>
                  <a:cubicBezTo>
                    <a:pt x="1198178" y="194322"/>
                    <a:pt x="1155850" y="181981"/>
                    <a:pt x="1125209" y="162029"/>
                  </a:cubicBezTo>
                  <a:lnTo>
                    <a:pt x="1111300" y="148595"/>
                  </a:lnTo>
                  <a:lnTo>
                    <a:pt x="1097392" y="162029"/>
                  </a:lnTo>
                  <a:cubicBezTo>
                    <a:pt x="1066752" y="181981"/>
                    <a:pt x="1024422" y="194322"/>
                    <a:pt x="977668" y="194322"/>
                  </a:cubicBezTo>
                  <a:cubicBezTo>
                    <a:pt x="930912" y="194322"/>
                    <a:pt x="888584" y="181981"/>
                    <a:pt x="857943" y="162029"/>
                  </a:cubicBezTo>
                  <a:lnTo>
                    <a:pt x="844035" y="148595"/>
                  </a:lnTo>
                  <a:lnTo>
                    <a:pt x="830126" y="162029"/>
                  </a:lnTo>
                  <a:cubicBezTo>
                    <a:pt x="799486" y="181981"/>
                    <a:pt x="757157" y="194322"/>
                    <a:pt x="710402" y="194322"/>
                  </a:cubicBezTo>
                  <a:cubicBezTo>
                    <a:pt x="663646" y="194322"/>
                    <a:pt x="621318" y="181981"/>
                    <a:pt x="590678" y="162029"/>
                  </a:cubicBezTo>
                  <a:lnTo>
                    <a:pt x="576769" y="148595"/>
                  </a:lnTo>
                  <a:lnTo>
                    <a:pt x="562860" y="162029"/>
                  </a:lnTo>
                  <a:cubicBezTo>
                    <a:pt x="532220" y="181981"/>
                    <a:pt x="489891" y="194322"/>
                    <a:pt x="443137" y="194322"/>
                  </a:cubicBezTo>
                  <a:cubicBezTo>
                    <a:pt x="396380" y="194322"/>
                    <a:pt x="354053" y="181981"/>
                    <a:pt x="323413" y="162029"/>
                  </a:cubicBezTo>
                  <a:lnTo>
                    <a:pt x="309504" y="148595"/>
                  </a:lnTo>
                  <a:lnTo>
                    <a:pt x="295596" y="162029"/>
                  </a:lnTo>
                  <a:cubicBezTo>
                    <a:pt x="264955" y="181981"/>
                    <a:pt x="222626" y="194322"/>
                    <a:pt x="175871" y="194322"/>
                  </a:cubicBezTo>
                  <a:cubicBezTo>
                    <a:pt x="129115" y="194322"/>
                    <a:pt x="86787" y="181981"/>
                    <a:pt x="56147" y="162029"/>
                  </a:cubicBezTo>
                  <a:lnTo>
                    <a:pt x="42238" y="148595"/>
                  </a:lnTo>
                  <a:lnTo>
                    <a:pt x="28330" y="162029"/>
                  </a:lnTo>
                  <a:lnTo>
                    <a:pt x="24611" y="163662"/>
                  </a:lnTo>
                  <a:lnTo>
                    <a:pt x="7062" y="114633"/>
                  </a:lnTo>
                  <a:lnTo>
                    <a:pt x="0" y="52200"/>
                  </a:lnTo>
                  <a:lnTo>
                    <a:pt x="34580" y="59181"/>
                  </a:lnTo>
                  <a:cubicBezTo>
                    <a:pt x="73984" y="59181"/>
                    <a:pt x="109659" y="43209"/>
                    <a:pt x="135482" y="1738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&quot;禁止&quot;マーク 100">
              <a:extLst>
                <a:ext uri="{FF2B5EF4-FFF2-40B4-BE49-F238E27FC236}">
                  <a16:creationId xmlns:a16="http://schemas.microsoft.com/office/drawing/2014/main" id="{1BA85CB7-F6BA-4465-A8A4-6C1EBABE1727}"/>
                </a:ext>
              </a:extLst>
            </p:cNvPr>
            <p:cNvSpPr/>
            <p:nvPr/>
          </p:nvSpPr>
          <p:spPr bwMode="auto">
            <a:xfrm>
              <a:off x="4742884" y="29833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5F6604-BCEC-4711-B019-98D2AD074C64}"/>
              </a:ext>
            </a:extLst>
          </p:cNvPr>
          <p:cNvGrpSpPr/>
          <p:nvPr/>
        </p:nvGrpSpPr>
        <p:grpSpPr>
          <a:xfrm>
            <a:off x="2288662" y="900762"/>
            <a:ext cx="1556264" cy="1556262"/>
            <a:chOff x="6033462" y="4616270"/>
            <a:chExt cx="1556264" cy="155626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34865AD-7DB4-416A-AA6E-484C50058CC6}"/>
                </a:ext>
              </a:extLst>
            </p:cNvPr>
            <p:cNvSpPr/>
            <p:nvPr/>
          </p:nvSpPr>
          <p:spPr bwMode="auto">
            <a:xfrm>
              <a:off x="6136062" y="4801982"/>
              <a:ext cx="1345826" cy="1173438"/>
            </a:xfrm>
            <a:custGeom>
              <a:avLst/>
              <a:gdLst>
                <a:gd name="connsiteX0" fmla="*/ 743057 w 1468240"/>
                <a:gd name="connsiteY0" fmla="*/ 989442 h 1280172"/>
                <a:gd name="connsiteX1" fmla="*/ 888422 w 1468240"/>
                <a:gd name="connsiteY1" fmla="*/ 1134807 h 1280172"/>
                <a:gd name="connsiteX2" fmla="*/ 743057 w 1468240"/>
                <a:gd name="connsiteY2" fmla="*/ 1280172 h 1280172"/>
                <a:gd name="connsiteX3" fmla="*/ 597692 w 1468240"/>
                <a:gd name="connsiteY3" fmla="*/ 1134807 h 1280172"/>
                <a:gd name="connsiteX4" fmla="*/ 743057 w 1468240"/>
                <a:gd name="connsiteY4" fmla="*/ 989442 h 1280172"/>
                <a:gd name="connsiteX5" fmla="*/ 108553 w 1468240"/>
                <a:gd name="connsiteY5" fmla="*/ 755832 h 1280172"/>
                <a:gd name="connsiteX6" fmla="*/ 163943 w 1468240"/>
                <a:gd name="connsiteY6" fmla="*/ 774010 h 1280172"/>
                <a:gd name="connsiteX7" fmla="*/ 213421 w 1468240"/>
                <a:gd name="connsiteY7" fmla="*/ 849697 h 1280172"/>
                <a:gd name="connsiteX8" fmla="*/ 123135 w 1468240"/>
                <a:gd name="connsiteY8" fmla="*/ 844691 h 1280172"/>
                <a:gd name="connsiteX9" fmla="*/ 73657 w 1468240"/>
                <a:gd name="connsiteY9" fmla="*/ 769005 h 1280172"/>
                <a:gd name="connsiteX10" fmla="*/ 108553 w 1468240"/>
                <a:gd name="connsiteY10" fmla="*/ 755832 h 1280172"/>
                <a:gd name="connsiteX11" fmla="*/ 339536 w 1468240"/>
                <a:gd name="connsiteY11" fmla="*/ 711255 h 1280172"/>
                <a:gd name="connsiteX12" fmla="*/ 394926 w 1468240"/>
                <a:gd name="connsiteY12" fmla="*/ 729433 h 1280172"/>
                <a:gd name="connsiteX13" fmla="*/ 444404 w 1468240"/>
                <a:gd name="connsiteY13" fmla="*/ 805121 h 1280172"/>
                <a:gd name="connsiteX14" fmla="*/ 354118 w 1468240"/>
                <a:gd name="connsiteY14" fmla="*/ 800115 h 1280172"/>
                <a:gd name="connsiteX15" fmla="*/ 304640 w 1468240"/>
                <a:gd name="connsiteY15" fmla="*/ 724428 h 1280172"/>
                <a:gd name="connsiteX16" fmla="*/ 339536 w 1468240"/>
                <a:gd name="connsiteY16" fmla="*/ 711255 h 1280172"/>
                <a:gd name="connsiteX17" fmla="*/ 759033 w 1468240"/>
                <a:gd name="connsiteY17" fmla="*/ 641684 h 1280172"/>
                <a:gd name="connsiteX18" fmla="*/ 725396 w 1468240"/>
                <a:gd name="connsiteY18" fmla="*/ 776230 h 1280172"/>
                <a:gd name="connsiteX19" fmla="*/ 543882 w 1468240"/>
                <a:gd name="connsiteY19" fmla="*/ 776230 h 1280172"/>
                <a:gd name="connsiteX20" fmla="*/ 527485 w 1468240"/>
                <a:gd name="connsiteY20" fmla="*/ 779541 h 1280172"/>
                <a:gd name="connsiteX21" fmla="*/ 533814 w 1468240"/>
                <a:gd name="connsiteY21" fmla="*/ 752115 h 1280172"/>
                <a:gd name="connsiteX22" fmla="*/ 616613 w 1468240"/>
                <a:gd name="connsiteY22" fmla="*/ 692278 h 1280172"/>
                <a:gd name="connsiteX23" fmla="*/ 642515 w 1468240"/>
                <a:gd name="connsiteY23" fmla="*/ 688852 h 1280172"/>
                <a:gd name="connsiteX24" fmla="*/ 663192 w 1468240"/>
                <a:gd name="connsiteY24" fmla="*/ 668758 h 1280172"/>
                <a:gd name="connsiteX25" fmla="*/ 709708 w 1468240"/>
                <a:gd name="connsiteY25" fmla="*/ 648209 h 1280172"/>
                <a:gd name="connsiteX26" fmla="*/ 886249 w 1468240"/>
                <a:gd name="connsiteY26" fmla="*/ 489392 h 1280172"/>
                <a:gd name="connsiteX27" fmla="*/ 809600 w 1468240"/>
                <a:gd name="connsiteY27" fmla="*/ 795986 h 1280172"/>
                <a:gd name="connsiteX28" fmla="*/ 1199033 w 1468240"/>
                <a:gd name="connsiteY28" fmla="*/ 795986 h 1280172"/>
                <a:gd name="connsiteX29" fmla="*/ 1199033 w 1468240"/>
                <a:gd name="connsiteY29" fmla="*/ 489392 h 1280172"/>
                <a:gd name="connsiteX30" fmla="*/ 14372 w 1468240"/>
                <a:gd name="connsiteY30" fmla="*/ 467944 h 1280172"/>
                <a:gd name="connsiteX31" fmla="*/ 31870 w 1468240"/>
                <a:gd name="connsiteY31" fmla="*/ 475797 h 1280172"/>
                <a:gd name="connsiteX32" fmla="*/ 81347 w 1468240"/>
                <a:gd name="connsiteY32" fmla="*/ 551484 h 1280172"/>
                <a:gd name="connsiteX33" fmla="*/ 19867 w 1468240"/>
                <a:gd name="connsiteY33" fmla="*/ 559406 h 1280172"/>
                <a:gd name="connsiteX34" fmla="*/ 0 w 1468240"/>
                <a:gd name="connsiteY34" fmla="*/ 550490 h 1280172"/>
                <a:gd name="connsiteX35" fmla="*/ 5411 w 1468240"/>
                <a:gd name="connsiteY35" fmla="*/ 496809 h 1280172"/>
                <a:gd name="connsiteX36" fmla="*/ 274084 w 1468240"/>
                <a:gd name="connsiteY36" fmla="*/ 457619 h 1280172"/>
                <a:gd name="connsiteX37" fmla="*/ 329474 w 1468240"/>
                <a:gd name="connsiteY37" fmla="*/ 475797 h 1280172"/>
                <a:gd name="connsiteX38" fmla="*/ 378952 w 1468240"/>
                <a:gd name="connsiteY38" fmla="*/ 551484 h 1280172"/>
                <a:gd name="connsiteX39" fmla="*/ 288666 w 1468240"/>
                <a:gd name="connsiteY39" fmla="*/ 546479 h 1280172"/>
                <a:gd name="connsiteX40" fmla="*/ 239188 w 1468240"/>
                <a:gd name="connsiteY40" fmla="*/ 470792 h 1280172"/>
                <a:gd name="connsiteX41" fmla="*/ 274084 w 1468240"/>
                <a:gd name="connsiteY41" fmla="*/ 457619 h 1280172"/>
                <a:gd name="connsiteX42" fmla="*/ 832245 w 1468240"/>
                <a:gd name="connsiteY42" fmla="*/ 435451 h 1280172"/>
                <a:gd name="connsiteX43" fmla="*/ 1449021 w 1468240"/>
                <a:gd name="connsiteY43" fmla="*/ 435451 h 1280172"/>
                <a:gd name="connsiteX44" fmla="*/ 1465765 w 1468240"/>
                <a:gd name="connsiteY44" fmla="*/ 489392 h 1280172"/>
                <a:gd name="connsiteX45" fmla="*/ 1275142 w 1468240"/>
                <a:gd name="connsiteY45" fmla="*/ 489392 h 1280172"/>
                <a:gd name="connsiteX46" fmla="*/ 1275142 w 1468240"/>
                <a:gd name="connsiteY46" fmla="*/ 795986 h 1280172"/>
                <a:gd name="connsiteX47" fmla="*/ 1468240 w 1468240"/>
                <a:gd name="connsiteY47" fmla="*/ 795986 h 1280172"/>
                <a:gd name="connsiteX48" fmla="*/ 1468067 w 1468240"/>
                <a:gd name="connsiteY48" fmla="*/ 797698 h 1280172"/>
                <a:gd name="connsiteX49" fmla="*/ 1355744 w 1468240"/>
                <a:gd name="connsiteY49" fmla="*/ 1064625 h 1280172"/>
                <a:gd name="connsiteX50" fmla="*/ 1282210 w 1468240"/>
                <a:gd name="connsiteY50" fmla="*/ 1153749 h 1280172"/>
                <a:gd name="connsiteX51" fmla="*/ 921804 w 1468240"/>
                <a:gd name="connsiteY51" fmla="*/ 1153749 h 1280172"/>
                <a:gd name="connsiteX52" fmla="*/ 925628 w 1468240"/>
                <a:gd name="connsiteY52" fmla="*/ 1134807 h 1280172"/>
                <a:gd name="connsiteX53" fmla="*/ 743057 w 1468240"/>
                <a:gd name="connsiteY53" fmla="*/ 952237 h 1280172"/>
                <a:gd name="connsiteX54" fmla="*/ 560485 w 1468240"/>
                <a:gd name="connsiteY54" fmla="*/ 1134807 h 1280172"/>
                <a:gd name="connsiteX55" fmla="*/ 564310 w 1468240"/>
                <a:gd name="connsiteY55" fmla="*/ 1153749 h 1280172"/>
                <a:gd name="connsiteX56" fmla="*/ 449613 w 1468240"/>
                <a:gd name="connsiteY56" fmla="*/ 1153749 h 1280172"/>
                <a:gd name="connsiteX57" fmla="*/ 437226 w 1468240"/>
                <a:gd name="connsiteY57" fmla="*/ 1141363 h 1280172"/>
                <a:gd name="connsiteX58" fmla="*/ 437226 w 1468240"/>
                <a:gd name="connsiteY58" fmla="*/ 1069013 h 1280172"/>
                <a:gd name="connsiteX59" fmla="*/ 467799 w 1468240"/>
                <a:gd name="connsiteY59" fmla="*/ 1038441 h 1280172"/>
                <a:gd name="connsiteX60" fmla="*/ 470575 w 1468240"/>
                <a:gd name="connsiteY60" fmla="*/ 1038441 h 1280172"/>
                <a:gd name="connsiteX61" fmla="*/ 470575 w 1468240"/>
                <a:gd name="connsiteY61" fmla="*/ 886009 h 1280172"/>
                <a:gd name="connsiteX62" fmla="*/ 560598 w 1468240"/>
                <a:gd name="connsiteY62" fmla="*/ 795986 h 1280172"/>
                <a:gd name="connsiteX63" fmla="*/ 742112 w 1468240"/>
                <a:gd name="connsiteY63" fmla="*/ 795986 h 1280172"/>
                <a:gd name="connsiteX64" fmla="*/ 560171 w 1468240"/>
                <a:gd name="connsiteY64" fmla="*/ 427222 h 1280172"/>
                <a:gd name="connsiteX65" fmla="*/ 615561 w 1468240"/>
                <a:gd name="connsiteY65" fmla="*/ 445400 h 1280172"/>
                <a:gd name="connsiteX66" fmla="*/ 665039 w 1468240"/>
                <a:gd name="connsiteY66" fmla="*/ 521087 h 1280172"/>
                <a:gd name="connsiteX67" fmla="*/ 574753 w 1468240"/>
                <a:gd name="connsiteY67" fmla="*/ 516081 h 1280172"/>
                <a:gd name="connsiteX68" fmla="*/ 525275 w 1468240"/>
                <a:gd name="connsiteY68" fmla="*/ 440395 h 1280172"/>
                <a:gd name="connsiteX69" fmla="*/ 560171 w 1468240"/>
                <a:gd name="connsiteY69" fmla="*/ 427222 h 1280172"/>
                <a:gd name="connsiteX70" fmla="*/ 1232566 w 1468240"/>
                <a:gd name="connsiteY70" fmla="*/ 299960 h 1280172"/>
                <a:gd name="connsiteX71" fmla="*/ 1382840 w 1468240"/>
                <a:gd name="connsiteY71" fmla="*/ 328044 h 1280172"/>
                <a:gd name="connsiteX72" fmla="*/ 1413091 w 1468240"/>
                <a:gd name="connsiteY72" fmla="*/ 348288 h 1280172"/>
                <a:gd name="connsiteX73" fmla="*/ 1420373 w 1468240"/>
                <a:gd name="connsiteY73" fmla="*/ 348952 h 1280172"/>
                <a:gd name="connsiteX74" fmla="*/ 1424570 w 1468240"/>
                <a:gd name="connsiteY74" fmla="*/ 356684 h 1280172"/>
                <a:gd name="connsiteX75" fmla="*/ 1443079 w 1468240"/>
                <a:gd name="connsiteY75" fmla="*/ 416311 h 1280172"/>
                <a:gd name="connsiteX76" fmla="*/ 892761 w 1468240"/>
                <a:gd name="connsiteY76" fmla="*/ 416311 h 1280172"/>
                <a:gd name="connsiteX77" fmla="*/ 894406 w 1468240"/>
                <a:gd name="connsiteY77" fmla="*/ 411401 h 1280172"/>
                <a:gd name="connsiteX78" fmla="*/ 1014650 w 1468240"/>
                <a:gd name="connsiteY78" fmla="*/ 351565 h 1280172"/>
                <a:gd name="connsiteX79" fmla="*/ 1052264 w 1468240"/>
                <a:gd name="connsiteY79" fmla="*/ 348138 h 1280172"/>
                <a:gd name="connsiteX80" fmla="*/ 1082291 w 1468240"/>
                <a:gd name="connsiteY80" fmla="*/ 328044 h 1280172"/>
                <a:gd name="connsiteX81" fmla="*/ 1232566 w 1468240"/>
                <a:gd name="connsiteY81" fmla="*/ 299960 h 1280172"/>
                <a:gd name="connsiteX82" fmla="*/ 113167 w 1468240"/>
                <a:gd name="connsiteY82" fmla="*/ 238297 h 1280172"/>
                <a:gd name="connsiteX83" fmla="*/ 155280 w 1468240"/>
                <a:gd name="connsiteY83" fmla="*/ 275991 h 1280172"/>
                <a:gd name="connsiteX84" fmla="*/ 161320 w 1468240"/>
                <a:gd name="connsiteY84" fmla="*/ 312798 h 1280172"/>
                <a:gd name="connsiteX85" fmla="*/ 99840 w 1468240"/>
                <a:gd name="connsiteY85" fmla="*/ 320720 h 1280172"/>
                <a:gd name="connsiteX86" fmla="*/ 74582 w 1468240"/>
                <a:gd name="connsiteY86" fmla="*/ 309385 h 1280172"/>
                <a:gd name="connsiteX87" fmla="*/ 650457 w 1468240"/>
                <a:gd name="connsiteY87" fmla="*/ 235154 h 1280172"/>
                <a:gd name="connsiteX88" fmla="*/ 705847 w 1468240"/>
                <a:gd name="connsiteY88" fmla="*/ 253332 h 1280172"/>
                <a:gd name="connsiteX89" fmla="*/ 755325 w 1468240"/>
                <a:gd name="connsiteY89" fmla="*/ 329019 h 1280172"/>
                <a:gd name="connsiteX90" fmla="*/ 665039 w 1468240"/>
                <a:gd name="connsiteY90" fmla="*/ 324014 h 1280172"/>
                <a:gd name="connsiteX91" fmla="*/ 615562 w 1468240"/>
                <a:gd name="connsiteY91" fmla="*/ 248326 h 1280172"/>
                <a:gd name="connsiteX92" fmla="*/ 650457 w 1468240"/>
                <a:gd name="connsiteY92" fmla="*/ 235154 h 1280172"/>
                <a:gd name="connsiteX93" fmla="*/ 324172 w 1468240"/>
                <a:gd name="connsiteY93" fmla="*/ 154242 h 1280172"/>
                <a:gd name="connsiteX94" fmla="*/ 379562 w 1468240"/>
                <a:gd name="connsiteY94" fmla="*/ 172420 h 1280172"/>
                <a:gd name="connsiteX95" fmla="*/ 429039 w 1468240"/>
                <a:gd name="connsiteY95" fmla="*/ 248107 h 1280172"/>
                <a:gd name="connsiteX96" fmla="*/ 338754 w 1468240"/>
                <a:gd name="connsiteY96" fmla="*/ 243102 h 1280172"/>
                <a:gd name="connsiteX97" fmla="*/ 289275 w 1468240"/>
                <a:gd name="connsiteY97" fmla="*/ 167415 h 1280172"/>
                <a:gd name="connsiteX98" fmla="*/ 324172 w 1468240"/>
                <a:gd name="connsiteY98" fmla="*/ 154242 h 1280172"/>
                <a:gd name="connsiteX99" fmla="*/ 520782 w 1468240"/>
                <a:gd name="connsiteY99" fmla="*/ 118 h 1280172"/>
                <a:gd name="connsiteX100" fmla="*/ 576172 w 1468240"/>
                <a:gd name="connsiteY100" fmla="*/ 18296 h 1280172"/>
                <a:gd name="connsiteX101" fmla="*/ 625650 w 1468240"/>
                <a:gd name="connsiteY101" fmla="*/ 93983 h 1280172"/>
                <a:gd name="connsiteX102" fmla="*/ 535364 w 1468240"/>
                <a:gd name="connsiteY102" fmla="*/ 88978 h 1280172"/>
                <a:gd name="connsiteX103" fmla="*/ 485886 w 1468240"/>
                <a:gd name="connsiteY103" fmla="*/ 13290 h 1280172"/>
                <a:gd name="connsiteX104" fmla="*/ 520782 w 1468240"/>
                <a:gd name="connsiteY104" fmla="*/ 118 h 128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468240" h="1280172">
                  <a:moveTo>
                    <a:pt x="743057" y="989442"/>
                  </a:moveTo>
                  <a:cubicBezTo>
                    <a:pt x="823340" y="989442"/>
                    <a:pt x="888422" y="1054524"/>
                    <a:pt x="888422" y="1134807"/>
                  </a:cubicBezTo>
                  <a:cubicBezTo>
                    <a:pt x="888422" y="1215090"/>
                    <a:pt x="823340" y="1280172"/>
                    <a:pt x="743057" y="1280172"/>
                  </a:cubicBezTo>
                  <a:cubicBezTo>
                    <a:pt x="662774" y="1280172"/>
                    <a:pt x="597692" y="1215090"/>
                    <a:pt x="597692" y="1134807"/>
                  </a:cubicBezTo>
                  <a:cubicBezTo>
                    <a:pt x="597692" y="1054524"/>
                    <a:pt x="662774" y="989442"/>
                    <a:pt x="743057" y="989442"/>
                  </a:cubicBezTo>
                  <a:close/>
                  <a:moveTo>
                    <a:pt x="108553" y="755832"/>
                  </a:moveTo>
                  <a:cubicBezTo>
                    <a:pt x="124891" y="756738"/>
                    <a:pt x="144646" y="762869"/>
                    <a:pt x="163943" y="774010"/>
                  </a:cubicBezTo>
                  <a:cubicBezTo>
                    <a:pt x="202538" y="796292"/>
                    <a:pt x="224689" y="830179"/>
                    <a:pt x="213421" y="849697"/>
                  </a:cubicBezTo>
                  <a:cubicBezTo>
                    <a:pt x="202152" y="869215"/>
                    <a:pt x="161730" y="866974"/>
                    <a:pt x="123135" y="844691"/>
                  </a:cubicBezTo>
                  <a:cubicBezTo>
                    <a:pt x="84540" y="822409"/>
                    <a:pt x="62388" y="788522"/>
                    <a:pt x="73657" y="769005"/>
                  </a:cubicBezTo>
                  <a:cubicBezTo>
                    <a:pt x="79291" y="759245"/>
                    <a:pt x="92214" y="754926"/>
                    <a:pt x="108553" y="755832"/>
                  </a:cubicBezTo>
                  <a:close/>
                  <a:moveTo>
                    <a:pt x="339536" y="711255"/>
                  </a:moveTo>
                  <a:cubicBezTo>
                    <a:pt x="355874" y="712161"/>
                    <a:pt x="375629" y="718292"/>
                    <a:pt x="394926" y="729433"/>
                  </a:cubicBezTo>
                  <a:cubicBezTo>
                    <a:pt x="433521" y="751716"/>
                    <a:pt x="455673" y="785603"/>
                    <a:pt x="444404" y="805121"/>
                  </a:cubicBezTo>
                  <a:cubicBezTo>
                    <a:pt x="433135" y="824638"/>
                    <a:pt x="392713" y="822398"/>
                    <a:pt x="354118" y="800115"/>
                  </a:cubicBezTo>
                  <a:cubicBezTo>
                    <a:pt x="315523" y="777832"/>
                    <a:pt x="293371" y="743946"/>
                    <a:pt x="304640" y="724428"/>
                  </a:cubicBezTo>
                  <a:cubicBezTo>
                    <a:pt x="310274" y="714669"/>
                    <a:pt x="323197" y="710350"/>
                    <a:pt x="339536" y="711255"/>
                  </a:cubicBezTo>
                  <a:close/>
                  <a:moveTo>
                    <a:pt x="759033" y="641684"/>
                  </a:moveTo>
                  <a:lnTo>
                    <a:pt x="725396" y="776230"/>
                  </a:lnTo>
                  <a:lnTo>
                    <a:pt x="543882" y="776230"/>
                  </a:lnTo>
                  <a:lnTo>
                    <a:pt x="527485" y="779541"/>
                  </a:lnTo>
                  <a:lnTo>
                    <a:pt x="533814" y="752115"/>
                  </a:lnTo>
                  <a:cubicBezTo>
                    <a:pt x="546641" y="725093"/>
                    <a:pt x="577221" y="703195"/>
                    <a:pt x="616613" y="692278"/>
                  </a:cubicBezTo>
                  <a:lnTo>
                    <a:pt x="642515" y="688852"/>
                  </a:lnTo>
                  <a:lnTo>
                    <a:pt x="663192" y="668758"/>
                  </a:lnTo>
                  <a:cubicBezTo>
                    <a:pt x="676433" y="660082"/>
                    <a:pt x="692200" y="653061"/>
                    <a:pt x="709708" y="648209"/>
                  </a:cubicBezTo>
                  <a:close/>
                  <a:moveTo>
                    <a:pt x="886249" y="489392"/>
                  </a:moveTo>
                  <a:lnTo>
                    <a:pt x="809600" y="795986"/>
                  </a:lnTo>
                  <a:lnTo>
                    <a:pt x="1199033" y="795986"/>
                  </a:lnTo>
                  <a:lnTo>
                    <a:pt x="1199033" y="489392"/>
                  </a:lnTo>
                  <a:close/>
                  <a:moveTo>
                    <a:pt x="14372" y="467944"/>
                  </a:moveTo>
                  <a:lnTo>
                    <a:pt x="31870" y="475797"/>
                  </a:lnTo>
                  <a:cubicBezTo>
                    <a:pt x="70465" y="498080"/>
                    <a:pt x="92616" y="531966"/>
                    <a:pt x="81347" y="551484"/>
                  </a:cubicBezTo>
                  <a:cubicBezTo>
                    <a:pt x="72896" y="566122"/>
                    <a:pt x="48046" y="568522"/>
                    <a:pt x="19867" y="559406"/>
                  </a:cubicBezTo>
                  <a:lnTo>
                    <a:pt x="0" y="550490"/>
                  </a:lnTo>
                  <a:lnTo>
                    <a:pt x="5411" y="496809"/>
                  </a:lnTo>
                  <a:close/>
                  <a:moveTo>
                    <a:pt x="274084" y="457619"/>
                  </a:moveTo>
                  <a:cubicBezTo>
                    <a:pt x="290422" y="458525"/>
                    <a:pt x="310177" y="464656"/>
                    <a:pt x="329474" y="475797"/>
                  </a:cubicBezTo>
                  <a:cubicBezTo>
                    <a:pt x="368069" y="498080"/>
                    <a:pt x="390220" y="531966"/>
                    <a:pt x="378952" y="551484"/>
                  </a:cubicBezTo>
                  <a:cubicBezTo>
                    <a:pt x="367683" y="571002"/>
                    <a:pt x="327261" y="568761"/>
                    <a:pt x="288666" y="546479"/>
                  </a:cubicBezTo>
                  <a:cubicBezTo>
                    <a:pt x="250071" y="524196"/>
                    <a:pt x="227919" y="490309"/>
                    <a:pt x="239188" y="470792"/>
                  </a:cubicBezTo>
                  <a:cubicBezTo>
                    <a:pt x="244822" y="461033"/>
                    <a:pt x="257745" y="456713"/>
                    <a:pt x="274084" y="457619"/>
                  </a:cubicBezTo>
                  <a:close/>
                  <a:moveTo>
                    <a:pt x="832245" y="435451"/>
                  </a:moveTo>
                  <a:lnTo>
                    <a:pt x="1449021" y="435451"/>
                  </a:lnTo>
                  <a:lnTo>
                    <a:pt x="1465765" y="489392"/>
                  </a:lnTo>
                  <a:lnTo>
                    <a:pt x="1275142" y="489392"/>
                  </a:lnTo>
                  <a:lnTo>
                    <a:pt x="1275142" y="795986"/>
                  </a:lnTo>
                  <a:lnTo>
                    <a:pt x="1468240" y="795986"/>
                  </a:lnTo>
                  <a:lnTo>
                    <a:pt x="1468067" y="797698"/>
                  </a:lnTo>
                  <a:cubicBezTo>
                    <a:pt x="1448179" y="894888"/>
                    <a:pt x="1409404" y="985197"/>
                    <a:pt x="1355744" y="1064625"/>
                  </a:cubicBezTo>
                  <a:lnTo>
                    <a:pt x="1282210" y="1153749"/>
                  </a:lnTo>
                  <a:lnTo>
                    <a:pt x="921804" y="1153749"/>
                  </a:lnTo>
                  <a:lnTo>
                    <a:pt x="925628" y="1134807"/>
                  </a:lnTo>
                  <a:cubicBezTo>
                    <a:pt x="925628" y="1033977"/>
                    <a:pt x="843888" y="952237"/>
                    <a:pt x="743057" y="952237"/>
                  </a:cubicBezTo>
                  <a:cubicBezTo>
                    <a:pt x="642225" y="952237"/>
                    <a:pt x="560485" y="1033977"/>
                    <a:pt x="560485" y="1134807"/>
                  </a:cubicBezTo>
                  <a:lnTo>
                    <a:pt x="564310" y="1153749"/>
                  </a:lnTo>
                  <a:lnTo>
                    <a:pt x="449613" y="1153749"/>
                  </a:lnTo>
                  <a:cubicBezTo>
                    <a:pt x="442772" y="1153749"/>
                    <a:pt x="437226" y="1148203"/>
                    <a:pt x="437226" y="1141363"/>
                  </a:cubicBezTo>
                  <a:lnTo>
                    <a:pt x="437226" y="1069013"/>
                  </a:lnTo>
                  <a:cubicBezTo>
                    <a:pt x="437226" y="1052129"/>
                    <a:pt x="450914" y="1038441"/>
                    <a:pt x="467799" y="1038441"/>
                  </a:cubicBezTo>
                  <a:lnTo>
                    <a:pt x="470575" y="1038441"/>
                  </a:lnTo>
                  <a:lnTo>
                    <a:pt x="470575" y="886009"/>
                  </a:lnTo>
                  <a:cubicBezTo>
                    <a:pt x="470575" y="836291"/>
                    <a:pt x="510880" y="795986"/>
                    <a:pt x="560598" y="795986"/>
                  </a:cubicBezTo>
                  <a:lnTo>
                    <a:pt x="742112" y="795986"/>
                  </a:lnTo>
                  <a:close/>
                  <a:moveTo>
                    <a:pt x="560171" y="427222"/>
                  </a:moveTo>
                  <a:cubicBezTo>
                    <a:pt x="576509" y="428127"/>
                    <a:pt x="596263" y="434258"/>
                    <a:pt x="615561" y="445400"/>
                  </a:cubicBezTo>
                  <a:cubicBezTo>
                    <a:pt x="654156" y="467682"/>
                    <a:pt x="676308" y="501569"/>
                    <a:pt x="665039" y="521087"/>
                  </a:cubicBezTo>
                  <a:cubicBezTo>
                    <a:pt x="653770" y="540605"/>
                    <a:pt x="613348" y="538364"/>
                    <a:pt x="574753" y="516081"/>
                  </a:cubicBezTo>
                  <a:cubicBezTo>
                    <a:pt x="536158" y="493799"/>
                    <a:pt x="514007" y="459912"/>
                    <a:pt x="525275" y="440395"/>
                  </a:cubicBezTo>
                  <a:cubicBezTo>
                    <a:pt x="530910" y="430635"/>
                    <a:pt x="543832" y="426316"/>
                    <a:pt x="560171" y="427222"/>
                  </a:cubicBezTo>
                  <a:close/>
                  <a:moveTo>
                    <a:pt x="1232566" y="299960"/>
                  </a:moveTo>
                  <a:cubicBezTo>
                    <a:pt x="1291251" y="299960"/>
                    <a:pt x="1344382" y="310693"/>
                    <a:pt x="1382840" y="328044"/>
                  </a:cubicBezTo>
                  <a:lnTo>
                    <a:pt x="1413091" y="348288"/>
                  </a:lnTo>
                  <a:lnTo>
                    <a:pt x="1420373" y="348952"/>
                  </a:lnTo>
                  <a:lnTo>
                    <a:pt x="1424570" y="356684"/>
                  </a:lnTo>
                  <a:lnTo>
                    <a:pt x="1443079" y="416311"/>
                  </a:lnTo>
                  <a:lnTo>
                    <a:pt x="892761" y="416311"/>
                  </a:lnTo>
                  <a:lnTo>
                    <a:pt x="894406" y="411401"/>
                  </a:lnTo>
                  <a:cubicBezTo>
                    <a:pt x="913035" y="384380"/>
                    <a:pt x="957443" y="362482"/>
                    <a:pt x="1014650" y="351565"/>
                  </a:cubicBezTo>
                  <a:lnTo>
                    <a:pt x="1052264" y="348138"/>
                  </a:lnTo>
                  <a:lnTo>
                    <a:pt x="1082291" y="328044"/>
                  </a:lnTo>
                  <a:cubicBezTo>
                    <a:pt x="1120750" y="310693"/>
                    <a:pt x="1173879" y="299960"/>
                    <a:pt x="1232566" y="299960"/>
                  </a:cubicBezTo>
                  <a:close/>
                  <a:moveTo>
                    <a:pt x="113167" y="238297"/>
                  </a:moveTo>
                  <a:lnTo>
                    <a:pt x="155280" y="275991"/>
                  </a:lnTo>
                  <a:cubicBezTo>
                    <a:pt x="164234" y="289688"/>
                    <a:pt x="166955" y="303039"/>
                    <a:pt x="161320" y="312798"/>
                  </a:cubicBezTo>
                  <a:cubicBezTo>
                    <a:pt x="152869" y="327437"/>
                    <a:pt x="128019" y="329836"/>
                    <a:pt x="99840" y="320720"/>
                  </a:cubicBezTo>
                  <a:lnTo>
                    <a:pt x="74582" y="309385"/>
                  </a:lnTo>
                  <a:close/>
                  <a:moveTo>
                    <a:pt x="650457" y="235154"/>
                  </a:moveTo>
                  <a:cubicBezTo>
                    <a:pt x="666795" y="236059"/>
                    <a:pt x="686550" y="242190"/>
                    <a:pt x="705847" y="253332"/>
                  </a:cubicBezTo>
                  <a:cubicBezTo>
                    <a:pt x="744442" y="275615"/>
                    <a:pt x="766594" y="309501"/>
                    <a:pt x="755325" y="329019"/>
                  </a:cubicBezTo>
                  <a:cubicBezTo>
                    <a:pt x="744057" y="348537"/>
                    <a:pt x="703634" y="346297"/>
                    <a:pt x="665039" y="324014"/>
                  </a:cubicBezTo>
                  <a:cubicBezTo>
                    <a:pt x="626444" y="301731"/>
                    <a:pt x="604293" y="267845"/>
                    <a:pt x="615562" y="248326"/>
                  </a:cubicBezTo>
                  <a:cubicBezTo>
                    <a:pt x="621196" y="238567"/>
                    <a:pt x="634119" y="234248"/>
                    <a:pt x="650457" y="235154"/>
                  </a:cubicBezTo>
                  <a:close/>
                  <a:moveTo>
                    <a:pt x="324172" y="154242"/>
                  </a:moveTo>
                  <a:cubicBezTo>
                    <a:pt x="340510" y="155148"/>
                    <a:pt x="360264" y="161279"/>
                    <a:pt x="379562" y="172420"/>
                  </a:cubicBezTo>
                  <a:cubicBezTo>
                    <a:pt x="418157" y="194703"/>
                    <a:pt x="440309" y="228590"/>
                    <a:pt x="429039" y="248107"/>
                  </a:cubicBezTo>
                  <a:cubicBezTo>
                    <a:pt x="417771" y="267626"/>
                    <a:pt x="377349" y="265385"/>
                    <a:pt x="338754" y="243102"/>
                  </a:cubicBezTo>
                  <a:cubicBezTo>
                    <a:pt x="300159" y="220819"/>
                    <a:pt x="278007" y="186933"/>
                    <a:pt x="289275" y="167415"/>
                  </a:cubicBezTo>
                  <a:cubicBezTo>
                    <a:pt x="294910" y="157656"/>
                    <a:pt x="307833" y="153337"/>
                    <a:pt x="324172" y="154242"/>
                  </a:cubicBezTo>
                  <a:close/>
                  <a:moveTo>
                    <a:pt x="520782" y="118"/>
                  </a:moveTo>
                  <a:cubicBezTo>
                    <a:pt x="537120" y="1024"/>
                    <a:pt x="556875" y="7154"/>
                    <a:pt x="576172" y="18296"/>
                  </a:cubicBezTo>
                  <a:cubicBezTo>
                    <a:pt x="614767" y="40579"/>
                    <a:pt x="636919" y="74465"/>
                    <a:pt x="625650" y="93983"/>
                  </a:cubicBezTo>
                  <a:cubicBezTo>
                    <a:pt x="614382" y="113501"/>
                    <a:pt x="573959" y="111261"/>
                    <a:pt x="535364" y="88978"/>
                  </a:cubicBezTo>
                  <a:cubicBezTo>
                    <a:pt x="496769" y="66695"/>
                    <a:pt x="474618" y="32809"/>
                    <a:pt x="485886" y="13290"/>
                  </a:cubicBezTo>
                  <a:cubicBezTo>
                    <a:pt x="491521" y="3532"/>
                    <a:pt x="504444" y="-788"/>
                    <a:pt x="520782" y="1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&quot;禁止&quot;マーク 3">
              <a:extLst>
                <a:ext uri="{FF2B5EF4-FFF2-40B4-BE49-F238E27FC236}">
                  <a16:creationId xmlns:a16="http://schemas.microsoft.com/office/drawing/2014/main" id="{33660819-1A1E-4522-952C-FE1E5038C33F}"/>
                </a:ext>
              </a:extLst>
            </p:cNvPr>
            <p:cNvSpPr/>
            <p:nvPr/>
          </p:nvSpPr>
          <p:spPr bwMode="auto">
            <a:xfrm>
              <a:off x="6033462" y="4616270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8293780-61FC-417B-920B-60C16930A45B}"/>
              </a:ext>
            </a:extLst>
          </p:cNvPr>
          <p:cNvGrpSpPr/>
          <p:nvPr/>
        </p:nvGrpSpPr>
        <p:grpSpPr>
          <a:xfrm>
            <a:off x="443457" y="859736"/>
            <a:ext cx="1556264" cy="1556262"/>
            <a:chOff x="3480762" y="4616270"/>
            <a:chExt cx="1556264" cy="1556262"/>
          </a:xfrm>
        </p:grpSpPr>
        <p:sp>
          <p:nvSpPr>
            <p:cNvPr id="6" name="&quot;禁止&quot;マーク 5">
              <a:extLst>
                <a:ext uri="{FF2B5EF4-FFF2-40B4-BE49-F238E27FC236}">
                  <a16:creationId xmlns:a16="http://schemas.microsoft.com/office/drawing/2014/main" id="{6BA6E339-99CF-467F-8BAF-12C982478880}"/>
                </a:ext>
              </a:extLst>
            </p:cNvPr>
            <p:cNvSpPr/>
            <p:nvPr/>
          </p:nvSpPr>
          <p:spPr bwMode="auto">
            <a:xfrm>
              <a:off x="3480762" y="4616270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963FFD9-E855-4BCD-BD21-960EFC8E55A5}"/>
                </a:ext>
              </a:extLst>
            </p:cNvPr>
            <p:cNvSpPr/>
            <p:nvPr/>
          </p:nvSpPr>
          <p:spPr bwMode="auto">
            <a:xfrm>
              <a:off x="3652958" y="4993062"/>
              <a:ext cx="1259805" cy="727250"/>
            </a:xfrm>
            <a:custGeom>
              <a:avLst/>
              <a:gdLst>
                <a:gd name="connsiteX0" fmla="*/ 2517491 w 2587009"/>
                <a:gd name="connsiteY0" fmla="*/ 1167419 h 1493407"/>
                <a:gd name="connsiteX1" fmla="*/ 2587009 w 2587009"/>
                <a:gd name="connsiteY1" fmla="*/ 1167419 h 1493407"/>
                <a:gd name="connsiteX2" fmla="*/ 2587009 w 2587009"/>
                <a:gd name="connsiteY2" fmla="*/ 1264344 h 1493407"/>
                <a:gd name="connsiteX3" fmla="*/ 2533777 w 2587009"/>
                <a:gd name="connsiteY3" fmla="*/ 1264344 h 1493407"/>
                <a:gd name="connsiteX4" fmla="*/ 2534197 w 2587009"/>
                <a:gd name="connsiteY4" fmla="*/ 1260171 h 1493407"/>
                <a:gd name="connsiteX5" fmla="*/ 2528385 w 2587009"/>
                <a:gd name="connsiteY5" fmla="*/ 1202515 h 1493407"/>
                <a:gd name="connsiteX6" fmla="*/ 1526301 w 2587009"/>
                <a:gd name="connsiteY6" fmla="*/ 1167419 h 1493407"/>
                <a:gd name="connsiteX7" fmla="*/ 1978728 w 2587009"/>
                <a:gd name="connsiteY7" fmla="*/ 1167419 h 1493407"/>
                <a:gd name="connsiteX8" fmla="*/ 1967834 w 2587009"/>
                <a:gd name="connsiteY8" fmla="*/ 1202515 h 1493407"/>
                <a:gd name="connsiteX9" fmla="*/ 1962021 w 2587009"/>
                <a:gd name="connsiteY9" fmla="*/ 1260171 h 1493407"/>
                <a:gd name="connsiteX10" fmla="*/ 1962442 w 2587009"/>
                <a:gd name="connsiteY10" fmla="*/ 1264344 h 1493407"/>
                <a:gd name="connsiteX11" fmla="*/ 1542586 w 2587009"/>
                <a:gd name="connsiteY11" fmla="*/ 1264344 h 1493407"/>
                <a:gd name="connsiteX12" fmla="*/ 1543007 w 2587009"/>
                <a:gd name="connsiteY12" fmla="*/ 1260171 h 1493407"/>
                <a:gd name="connsiteX13" fmla="*/ 1537195 w 2587009"/>
                <a:gd name="connsiteY13" fmla="*/ 1202515 h 1493407"/>
                <a:gd name="connsiteX14" fmla="*/ 829943 w 2587009"/>
                <a:gd name="connsiteY14" fmla="*/ 1167419 h 1493407"/>
                <a:gd name="connsiteX15" fmla="*/ 987538 w 2587009"/>
                <a:gd name="connsiteY15" fmla="*/ 1167419 h 1493407"/>
                <a:gd name="connsiteX16" fmla="*/ 976643 w 2587009"/>
                <a:gd name="connsiteY16" fmla="*/ 1202515 h 1493407"/>
                <a:gd name="connsiteX17" fmla="*/ 970831 w 2587009"/>
                <a:gd name="connsiteY17" fmla="*/ 1260171 h 1493407"/>
                <a:gd name="connsiteX18" fmla="*/ 971252 w 2587009"/>
                <a:gd name="connsiteY18" fmla="*/ 1264344 h 1493407"/>
                <a:gd name="connsiteX19" fmla="*/ 829943 w 2587009"/>
                <a:gd name="connsiteY19" fmla="*/ 1264344 h 1493407"/>
                <a:gd name="connsiteX20" fmla="*/ 2248109 w 2587009"/>
                <a:gd name="connsiteY20" fmla="*/ 1032385 h 1493407"/>
                <a:gd name="connsiteX21" fmla="*/ 2475895 w 2587009"/>
                <a:gd name="connsiteY21" fmla="*/ 1260171 h 1493407"/>
                <a:gd name="connsiteX22" fmla="*/ 2248109 w 2587009"/>
                <a:gd name="connsiteY22" fmla="*/ 1487957 h 1493407"/>
                <a:gd name="connsiteX23" fmla="*/ 2020323 w 2587009"/>
                <a:gd name="connsiteY23" fmla="*/ 1260171 h 1493407"/>
                <a:gd name="connsiteX24" fmla="*/ 2248109 w 2587009"/>
                <a:gd name="connsiteY24" fmla="*/ 1032385 h 1493407"/>
                <a:gd name="connsiteX25" fmla="*/ 1256919 w 2587009"/>
                <a:gd name="connsiteY25" fmla="*/ 1032385 h 1493407"/>
                <a:gd name="connsiteX26" fmla="*/ 1484705 w 2587009"/>
                <a:gd name="connsiteY26" fmla="*/ 1260171 h 1493407"/>
                <a:gd name="connsiteX27" fmla="*/ 1256919 w 2587009"/>
                <a:gd name="connsiteY27" fmla="*/ 1487957 h 1493407"/>
                <a:gd name="connsiteX28" fmla="*/ 1029133 w 2587009"/>
                <a:gd name="connsiteY28" fmla="*/ 1260171 h 1493407"/>
                <a:gd name="connsiteX29" fmla="*/ 1256919 w 2587009"/>
                <a:gd name="connsiteY29" fmla="*/ 1032385 h 1493407"/>
                <a:gd name="connsiteX30" fmla="*/ 438623 w 2587009"/>
                <a:gd name="connsiteY30" fmla="*/ 838474 h 1493407"/>
                <a:gd name="connsiteX31" fmla="*/ 589958 w 2587009"/>
                <a:gd name="connsiteY31" fmla="*/ 1281345 h 1493407"/>
                <a:gd name="connsiteX32" fmla="*/ 578065 w 2587009"/>
                <a:gd name="connsiteY32" fmla="*/ 1453730 h 1493407"/>
                <a:gd name="connsiteX33" fmla="*/ 570706 w 2587009"/>
                <a:gd name="connsiteY33" fmla="*/ 1493407 h 1493407"/>
                <a:gd name="connsiteX34" fmla="*/ 0 w 2587009"/>
                <a:gd name="connsiteY34" fmla="*/ 1493407 h 1493407"/>
                <a:gd name="connsiteX35" fmla="*/ 9425 w 2587009"/>
                <a:gd name="connsiteY35" fmla="*/ 1361682 h 1493407"/>
                <a:gd name="connsiteX36" fmla="*/ 133330 w 2587009"/>
                <a:gd name="connsiteY36" fmla="*/ 1129937 h 1493407"/>
                <a:gd name="connsiteX37" fmla="*/ 154002 w 2587009"/>
                <a:gd name="connsiteY37" fmla="*/ 1135817 h 1493407"/>
                <a:gd name="connsiteX38" fmla="*/ 168183 w 2587009"/>
                <a:gd name="connsiteY38" fmla="*/ 1076468 h 1493407"/>
                <a:gd name="connsiteX39" fmla="*/ 263270 w 2587009"/>
                <a:gd name="connsiteY39" fmla="*/ 965332 h 1493407"/>
                <a:gd name="connsiteX40" fmla="*/ 315614 w 2587009"/>
                <a:gd name="connsiteY40" fmla="*/ 995151 h 1493407"/>
                <a:gd name="connsiteX41" fmla="*/ 321478 w 2587009"/>
                <a:gd name="connsiteY41" fmla="*/ 1004133 h 1493407"/>
                <a:gd name="connsiteX42" fmla="*/ 331612 w 2587009"/>
                <a:gd name="connsiteY42" fmla="*/ 968188 h 1493407"/>
                <a:gd name="connsiteX43" fmla="*/ 438623 w 2587009"/>
                <a:gd name="connsiteY43" fmla="*/ 838474 h 1493407"/>
                <a:gd name="connsiteX44" fmla="*/ 1819340 w 2587009"/>
                <a:gd name="connsiteY44" fmla="*/ 805415 h 1493407"/>
                <a:gd name="connsiteX45" fmla="*/ 2543333 w 2587009"/>
                <a:gd name="connsiteY45" fmla="*/ 805415 h 1493407"/>
                <a:gd name="connsiteX46" fmla="*/ 2587008 w 2587009"/>
                <a:gd name="connsiteY46" fmla="*/ 849090 h 1493407"/>
                <a:gd name="connsiteX47" fmla="*/ 2587008 w 2587009"/>
                <a:gd name="connsiteY47" fmla="*/ 1143694 h 1493407"/>
                <a:gd name="connsiteX48" fmla="*/ 2508936 w 2587009"/>
                <a:gd name="connsiteY48" fmla="*/ 1143694 h 1493407"/>
                <a:gd name="connsiteX49" fmla="*/ 2485338 w 2587009"/>
                <a:gd name="connsiteY49" fmla="*/ 1100217 h 1493407"/>
                <a:gd name="connsiteX50" fmla="*/ 2248109 w 2587009"/>
                <a:gd name="connsiteY50" fmla="*/ 974084 h 1493407"/>
                <a:gd name="connsiteX51" fmla="*/ 2010881 w 2587009"/>
                <a:gd name="connsiteY51" fmla="*/ 1100217 h 1493407"/>
                <a:gd name="connsiteX52" fmla="*/ 1987282 w 2587009"/>
                <a:gd name="connsiteY52" fmla="*/ 1143694 h 1493407"/>
                <a:gd name="connsiteX53" fmla="*/ 1775665 w 2587009"/>
                <a:gd name="connsiteY53" fmla="*/ 1143694 h 1493407"/>
                <a:gd name="connsiteX54" fmla="*/ 1775665 w 2587009"/>
                <a:gd name="connsiteY54" fmla="*/ 849090 h 1493407"/>
                <a:gd name="connsiteX55" fmla="*/ 1819340 w 2587009"/>
                <a:gd name="connsiteY55" fmla="*/ 805415 h 1493407"/>
                <a:gd name="connsiteX56" fmla="*/ 514650 w 2587009"/>
                <a:gd name="connsiteY56" fmla="*/ 529195 h 1493407"/>
                <a:gd name="connsiteX57" fmla="*/ 770282 w 2587009"/>
                <a:gd name="connsiteY57" fmla="*/ 971961 h 1493407"/>
                <a:gd name="connsiteX58" fmla="*/ 771640 w 2587009"/>
                <a:gd name="connsiteY58" fmla="*/ 971961 h 1493407"/>
                <a:gd name="connsiteX59" fmla="*/ 771640 w 2587009"/>
                <a:gd name="connsiteY59" fmla="*/ 974314 h 1493407"/>
                <a:gd name="connsiteX60" fmla="*/ 771642 w 2587009"/>
                <a:gd name="connsiteY60" fmla="*/ 974316 h 1493407"/>
                <a:gd name="connsiteX61" fmla="*/ 771640 w 2587009"/>
                <a:gd name="connsiteY61" fmla="*/ 1485943 h 1493407"/>
                <a:gd name="connsiteX62" fmla="*/ 647586 w 2587009"/>
                <a:gd name="connsiteY62" fmla="*/ 1485943 h 1493407"/>
                <a:gd name="connsiteX63" fmla="*/ 647586 w 2587009"/>
                <a:gd name="connsiteY63" fmla="*/ 1007554 h 1493407"/>
                <a:gd name="connsiteX64" fmla="*/ 407216 w 2587009"/>
                <a:gd name="connsiteY64" fmla="*/ 591222 h 1493407"/>
                <a:gd name="connsiteX65" fmla="*/ 961716 w 2587009"/>
                <a:gd name="connsiteY65" fmla="*/ 173974 h 1493407"/>
                <a:gd name="connsiteX66" fmla="*/ 917874 w 2587009"/>
                <a:gd name="connsiteY66" fmla="*/ 217816 h 1493407"/>
                <a:gd name="connsiteX67" fmla="*/ 917874 w 2587009"/>
                <a:gd name="connsiteY67" fmla="*/ 793470 h 1493407"/>
                <a:gd name="connsiteX68" fmla="*/ 1553356 w 2587009"/>
                <a:gd name="connsiteY68" fmla="*/ 793470 h 1493407"/>
                <a:gd name="connsiteX69" fmla="*/ 1553356 w 2587009"/>
                <a:gd name="connsiteY69" fmla="*/ 217816 h 1493407"/>
                <a:gd name="connsiteX70" fmla="*/ 1509514 w 2587009"/>
                <a:gd name="connsiteY70" fmla="*/ 173974 h 1493407"/>
                <a:gd name="connsiteX71" fmla="*/ 934696 w 2587009"/>
                <a:gd name="connsiteY71" fmla="*/ 46699 h 1493407"/>
                <a:gd name="connsiteX72" fmla="*/ 1536534 w 2587009"/>
                <a:gd name="connsiteY72" fmla="*/ 46699 h 1493407"/>
                <a:gd name="connsiteX73" fmla="*/ 1641287 w 2587009"/>
                <a:gd name="connsiteY73" fmla="*/ 151452 h 1493407"/>
                <a:gd name="connsiteX74" fmla="*/ 1641287 w 2587009"/>
                <a:gd name="connsiteY74" fmla="*/ 1143694 h 1493407"/>
                <a:gd name="connsiteX75" fmla="*/ 1517746 w 2587009"/>
                <a:gd name="connsiteY75" fmla="*/ 1143694 h 1493407"/>
                <a:gd name="connsiteX76" fmla="*/ 1494148 w 2587009"/>
                <a:gd name="connsiteY76" fmla="*/ 1100217 h 1493407"/>
                <a:gd name="connsiteX77" fmla="*/ 1256919 w 2587009"/>
                <a:gd name="connsiteY77" fmla="*/ 974084 h 1493407"/>
                <a:gd name="connsiteX78" fmla="*/ 1019690 w 2587009"/>
                <a:gd name="connsiteY78" fmla="*/ 1100217 h 1493407"/>
                <a:gd name="connsiteX79" fmla="*/ 996092 w 2587009"/>
                <a:gd name="connsiteY79" fmla="*/ 1143694 h 1493407"/>
                <a:gd name="connsiteX80" fmla="*/ 829943 w 2587009"/>
                <a:gd name="connsiteY80" fmla="*/ 1143694 h 1493407"/>
                <a:gd name="connsiteX81" fmla="*/ 829943 w 2587009"/>
                <a:gd name="connsiteY81" fmla="*/ 151452 h 1493407"/>
                <a:gd name="connsiteX82" fmla="*/ 934696 w 2587009"/>
                <a:gd name="connsiteY82" fmla="*/ 46699 h 1493407"/>
                <a:gd name="connsiteX83" fmla="*/ 341304 w 2587009"/>
                <a:gd name="connsiteY83" fmla="*/ 0 h 1493407"/>
                <a:gd name="connsiteX84" fmla="*/ 753958 w 2587009"/>
                <a:gd name="connsiteY84" fmla="*/ 357749 h 1493407"/>
                <a:gd name="connsiteX85" fmla="*/ 752610 w 2587009"/>
                <a:gd name="connsiteY85" fmla="*/ 773765 h 1493407"/>
                <a:gd name="connsiteX86" fmla="*/ 734684 w 2587009"/>
                <a:gd name="connsiteY86" fmla="*/ 812562 h 1493407"/>
                <a:gd name="connsiteX87" fmla="*/ 552750 w 2587009"/>
                <a:gd name="connsiteY87" fmla="*/ 497445 h 1493407"/>
                <a:gd name="connsiteX88" fmla="*/ 552238 w 2587009"/>
                <a:gd name="connsiteY88" fmla="*/ 497741 h 1493407"/>
                <a:gd name="connsiteX89" fmla="*/ 538092 w 2587009"/>
                <a:gd name="connsiteY89" fmla="*/ 440165 h 1493407"/>
                <a:gd name="connsiteX90" fmla="*/ 290335 w 2587009"/>
                <a:gd name="connsiteY90" fmla="*/ 225373 h 149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587009" h="1493407">
                  <a:moveTo>
                    <a:pt x="2517491" y="1167419"/>
                  </a:moveTo>
                  <a:lnTo>
                    <a:pt x="2587009" y="1167419"/>
                  </a:lnTo>
                  <a:lnTo>
                    <a:pt x="2587009" y="1264344"/>
                  </a:lnTo>
                  <a:lnTo>
                    <a:pt x="2533777" y="1264344"/>
                  </a:lnTo>
                  <a:lnTo>
                    <a:pt x="2534197" y="1260171"/>
                  </a:lnTo>
                  <a:cubicBezTo>
                    <a:pt x="2534197" y="1240421"/>
                    <a:pt x="2532196" y="1221138"/>
                    <a:pt x="2528385" y="1202515"/>
                  </a:cubicBezTo>
                  <a:close/>
                  <a:moveTo>
                    <a:pt x="1526301" y="1167419"/>
                  </a:moveTo>
                  <a:lnTo>
                    <a:pt x="1978728" y="1167419"/>
                  </a:lnTo>
                  <a:lnTo>
                    <a:pt x="1967834" y="1202515"/>
                  </a:lnTo>
                  <a:cubicBezTo>
                    <a:pt x="1964023" y="1221138"/>
                    <a:pt x="1962021" y="1240421"/>
                    <a:pt x="1962021" y="1260171"/>
                  </a:cubicBezTo>
                  <a:lnTo>
                    <a:pt x="1962442" y="1264344"/>
                  </a:lnTo>
                  <a:lnTo>
                    <a:pt x="1542586" y="1264344"/>
                  </a:lnTo>
                  <a:lnTo>
                    <a:pt x="1543007" y="1260171"/>
                  </a:lnTo>
                  <a:cubicBezTo>
                    <a:pt x="1543007" y="1240421"/>
                    <a:pt x="1541006" y="1221138"/>
                    <a:pt x="1537195" y="1202515"/>
                  </a:cubicBezTo>
                  <a:close/>
                  <a:moveTo>
                    <a:pt x="829943" y="1167419"/>
                  </a:moveTo>
                  <a:lnTo>
                    <a:pt x="987538" y="1167419"/>
                  </a:lnTo>
                  <a:lnTo>
                    <a:pt x="976643" y="1202515"/>
                  </a:lnTo>
                  <a:cubicBezTo>
                    <a:pt x="972832" y="1221138"/>
                    <a:pt x="970831" y="1240421"/>
                    <a:pt x="970831" y="1260171"/>
                  </a:cubicBezTo>
                  <a:lnTo>
                    <a:pt x="971252" y="1264344"/>
                  </a:lnTo>
                  <a:lnTo>
                    <a:pt x="829943" y="1264344"/>
                  </a:lnTo>
                  <a:close/>
                  <a:moveTo>
                    <a:pt x="2248109" y="1032385"/>
                  </a:moveTo>
                  <a:cubicBezTo>
                    <a:pt x="2373912" y="1032385"/>
                    <a:pt x="2475895" y="1134368"/>
                    <a:pt x="2475895" y="1260171"/>
                  </a:cubicBezTo>
                  <a:cubicBezTo>
                    <a:pt x="2475895" y="1385974"/>
                    <a:pt x="2373912" y="1487957"/>
                    <a:pt x="2248109" y="1487957"/>
                  </a:cubicBezTo>
                  <a:cubicBezTo>
                    <a:pt x="2122306" y="1487957"/>
                    <a:pt x="2020323" y="1385974"/>
                    <a:pt x="2020323" y="1260171"/>
                  </a:cubicBezTo>
                  <a:cubicBezTo>
                    <a:pt x="2020323" y="1134368"/>
                    <a:pt x="2122306" y="1032385"/>
                    <a:pt x="2248109" y="1032385"/>
                  </a:cubicBezTo>
                  <a:close/>
                  <a:moveTo>
                    <a:pt x="1256919" y="1032385"/>
                  </a:moveTo>
                  <a:cubicBezTo>
                    <a:pt x="1382722" y="1032385"/>
                    <a:pt x="1484705" y="1134368"/>
                    <a:pt x="1484705" y="1260171"/>
                  </a:cubicBezTo>
                  <a:cubicBezTo>
                    <a:pt x="1484705" y="1385974"/>
                    <a:pt x="1382722" y="1487957"/>
                    <a:pt x="1256919" y="1487957"/>
                  </a:cubicBezTo>
                  <a:cubicBezTo>
                    <a:pt x="1131116" y="1487957"/>
                    <a:pt x="1029133" y="1385974"/>
                    <a:pt x="1029133" y="1260171"/>
                  </a:cubicBezTo>
                  <a:cubicBezTo>
                    <a:pt x="1029133" y="1134368"/>
                    <a:pt x="1131116" y="1032385"/>
                    <a:pt x="1256919" y="1032385"/>
                  </a:cubicBezTo>
                  <a:close/>
                  <a:moveTo>
                    <a:pt x="438623" y="838474"/>
                  </a:moveTo>
                  <a:cubicBezTo>
                    <a:pt x="522203" y="838474"/>
                    <a:pt x="589958" y="1036754"/>
                    <a:pt x="589958" y="1281345"/>
                  </a:cubicBezTo>
                  <a:cubicBezTo>
                    <a:pt x="589958" y="1342493"/>
                    <a:pt x="585724" y="1400746"/>
                    <a:pt x="578065" y="1453730"/>
                  </a:cubicBezTo>
                  <a:lnTo>
                    <a:pt x="570706" y="1493407"/>
                  </a:lnTo>
                  <a:lnTo>
                    <a:pt x="0" y="1493407"/>
                  </a:lnTo>
                  <a:lnTo>
                    <a:pt x="9425" y="1361682"/>
                  </a:lnTo>
                  <a:cubicBezTo>
                    <a:pt x="29839" y="1225495"/>
                    <a:pt x="77629" y="1129937"/>
                    <a:pt x="133330" y="1129937"/>
                  </a:cubicBezTo>
                  <a:lnTo>
                    <a:pt x="154002" y="1135817"/>
                  </a:lnTo>
                  <a:lnTo>
                    <a:pt x="168183" y="1076468"/>
                  </a:lnTo>
                  <a:cubicBezTo>
                    <a:pt x="192518" y="1007803"/>
                    <a:pt x="226136" y="965332"/>
                    <a:pt x="263270" y="965332"/>
                  </a:cubicBezTo>
                  <a:cubicBezTo>
                    <a:pt x="281837" y="965332"/>
                    <a:pt x="299525" y="975950"/>
                    <a:pt x="315614" y="995151"/>
                  </a:cubicBezTo>
                  <a:lnTo>
                    <a:pt x="321478" y="1004133"/>
                  </a:lnTo>
                  <a:lnTo>
                    <a:pt x="331612" y="968188"/>
                  </a:lnTo>
                  <a:cubicBezTo>
                    <a:pt x="358998" y="888044"/>
                    <a:pt x="396833" y="838474"/>
                    <a:pt x="438623" y="838474"/>
                  </a:cubicBezTo>
                  <a:close/>
                  <a:moveTo>
                    <a:pt x="1819340" y="805415"/>
                  </a:moveTo>
                  <a:lnTo>
                    <a:pt x="2543333" y="805415"/>
                  </a:lnTo>
                  <a:cubicBezTo>
                    <a:pt x="2567454" y="805415"/>
                    <a:pt x="2587008" y="824969"/>
                    <a:pt x="2587008" y="849090"/>
                  </a:cubicBezTo>
                  <a:lnTo>
                    <a:pt x="2587008" y="1143694"/>
                  </a:lnTo>
                  <a:lnTo>
                    <a:pt x="2508936" y="1143694"/>
                  </a:lnTo>
                  <a:lnTo>
                    <a:pt x="2485338" y="1100217"/>
                  </a:lnTo>
                  <a:cubicBezTo>
                    <a:pt x="2433926" y="1024118"/>
                    <a:pt x="2346860" y="974084"/>
                    <a:pt x="2248109" y="974084"/>
                  </a:cubicBezTo>
                  <a:cubicBezTo>
                    <a:pt x="2149358" y="974084"/>
                    <a:pt x="2062293" y="1024118"/>
                    <a:pt x="2010881" y="1100217"/>
                  </a:cubicBezTo>
                  <a:lnTo>
                    <a:pt x="1987282" y="1143694"/>
                  </a:lnTo>
                  <a:lnTo>
                    <a:pt x="1775665" y="1143694"/>
                  </a:lnTo>
                  <a:lnTo>
                    <a:pt x="1775665" y="849090"/>
                  </a:lnTo>
                  <a:cubicBezTo>
                    <a:pt x="1775665" y="824969"/>
                    <a:pt x="1795219" y="805415"/>
                    <a:pt x="1819340" y="805415"/>
                  </a:cubicBezTo>
                  <a:close/>
                  <a:moveTo>
                    <a:pt x="514650" y="529195"/>
                  </a:moveTo>
                  <a:lnTo>
                    <a:pt x="770282" y="971961"/>
                  </a:lnTo>
                  <a:lnTo>
                    <a:pt x="771640" y="971961"/>
                  </a:lnTo>
                  <a:lnTo>
                    <a:pt x="771640" y="974314"/>
                  </a:lnTo>
                  <a:lnTo>
                    <a:pt x="771642" y="974316"/>
                  </a:lnTo>
                  <a:cubicBezTo>
                    <a:pt x="771641" y="1144858"/>
                    <a:pt x="771641" y="1315401"/>
                    <a:pt x="771640" y="1485943"/>
                  </a:cubicBezTo>
                  <a:lnTo>
                    <a:pt x="647586" y="1485943"/>
                  </a:lnTo>
                  <a:lnTo>
                    <a:pt x="647586" y="1007554"/>
                  </a:lnTo>
                  <a:lnTo>
                    <a:pt x="407216" y="591222"/>
                  </a:lnTo>
                  <a:close/>
                  <a:moveTo>
                    <a:pt x="961716" y="173974"/>
                  </a:moveTo>
                  <a:cubicBezTo>
                    <a:pt x="937503" y="173974"/>
                    <a:pt x="917874" y="193603"/>
                    <a:pt x="917874" y="217816"/>
                  </a:cubicBezTo>
                  <a:lnTo>
                    <a:pt x="917874" y="793470"/>
                  </a:lnTo>
                  <a:lnTo>
                    <a:pt x="1553356" y="793470"/>
                  </a:lnTo>
                  <a:lnTo>
                    <a:pt x="1553356" y="217816"/>
                  </a:lnTo>
                  <a:cubicBezTo>
                    <a:pt x="1553356" y="193603"/>
                    <a:pt x="1533727" y="173974"/>
                    <a:pt x="1509514" y="173974"/>
                  </a:cubicBezTo>
                  <a:close/>
                  <a:moveTo>
                    <a:pt x="934696" y="46699"/>
                  </a:moveTo>
                  <a:lnTo>
                    <a:pt x="1536534" y="46699"/>
                  </a:lnTo>
                  <a:cubicBezTo>
                    <a:pt x="1594387" y="46699"/>
                    <a:pt x="1641287" y="93599"/>
                    <a:pt x="1641287" y="151452"/>
                  </a:cubicBezTo>
                  <a:lnTo>
                    <a:pt x="1641287" y="1143694"/>
                  </a:lnTo>
                  <a:lnTo>
                    <a:pt x="1517746" y="1143694"/>
                  </a:lnTo>
                  <a:lnTo>
                    <a:pt x="1494148" y="1100217"/>
                  </a:lnTo>
                  <a:cubicBezTo>
                    <a:pt x="1442736" y="1024118"/>
                    <a:pt x="1355670" y="974084"/>
                    <a:pt x="1256919" y="974084"/>
                  </a:cubicBezTo>
                  <a:cubicBezTo>
                    <a:pt x="1158168" y="974084"/>
                    <a:pt x="1071103" y="1024118"/>
                    <a:pt x="1019690" y="1100217"/>
                  </a:cubicBezTo>
                  <a:lnTo>
                    <a:pt x="996092" y="1143694"/>
                  </a:lnTo>
                  <a:lnTo>
                    <a:pt x="829943" y="1143694"/>
                  </a:lnTo>
                  <a:lnTo>
                    <a:pt x="829943" y="151452"/>
                  </a:lnTo>
                  <a:cubicBezTo>
                    <a:pt x="829943" y="93599"/>
                    <a:pt x="876843" y="46699"/>
                    <a:pt x="934696" y="46699"/>
                  </a:cubicBezTo>
                  <a:close/>
                  <a:moveTo>
                    <a:pt x="341304" y="0"/>
                  </a:moveTo>
                  <a:cubicBezTo>
                    <a:pt x="530052" y="42687"/>
                    <a:pt x="684935" y="176962"/>
                    <a:pt x="753958" y="357749"/>
                  </a:cubicBezTo>
                  <a:cubicBezTo>
                    <a:pt x="805725" y="493339"/>
                    <a:pt x="804049" y="641610"/>
                    <a:pt x="752610" y="773765"/>
                  </a:cubicBezTo>
                  <a:lnTo>
                    <a:pt x="734684" y="812562"/>
                  </a:lnTo>
                  <a:lnTo>
                    <a:pt x="552750" y="497445"/>
                  </a:lnTo>
                  <a:lnTo>
                    <a:pt x="552238" y="497741"/>
                  </a:lnTo>
                  <a:lnTo>
                    <a:pt x="538092" y="440165"/>
                  </a:lnTo>
                  <a:cubicBezTo>
                    <a:pt x="496651" y="331621"/>
                    <a:pt x="403659" y="251002"/>
                    <a:pt x="290335" y="22537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A48A53C-B310-4B23-ADC0-B5E4253D870F}"/>
              </a:ext>
            </a:extLst>
          </p:cNvPr>
          <p:cNvGrpSpPr/>
          <p:nvPr/>
        </p:nvGrpSpPr>
        <p:grpSpPr>
          <a:xfrm>
            <a:off x="7937785" y="863366"/>
            <a:ext cx="1556264" cy="1556262"/>
            <a:chOff x="4801389" y="4051753"/>
            <a:chExt cx="1556264" cy="1556262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88884871-3516-4C18-8198-5E48595ECBD2}"/>
                </a:ext>
              </a:extLst>
            </p:cNvPr>
            <p:cNvSpPr/>
            <p:nvPr/>
          </p:nvSpPr>
          <p:spPr bwMode="auto">
            <a:xfrm>
              <a:off x="4801389" y="4051753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DB44AE6-E51A-42EA-B176-50980B989DF3}"/>
                </a:ext>
              </a:extLst>
            </p:cNvPr>
            <p:cNvSpPr/>
            <p:nvPr/>
          </p:nvSpPr>
          <p:spPr bwMode="auto">
            <a:xfrm>
              <a:off x="5023508" y="4434378"/>
              <a:ext cx="1110386" cy="778674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8BBA68-3E02-45C8-BC90-E11C39352E91}"/>
              </a:ext>
            </a:extLst>
          </p:cNvPr>
          <p:cNvGrpSpPr/>
          <p:nvPr/>
        </p:nvGrpSpPr>
        <p:grpSpPr>
          <a:xfrm>
            <a:off x="407987" y="2809943"/>
            <a:ext cx="1556264" cy="1556262"/>
            <a:chOff x="407987" y="2809943"/>
            <a:chExt cx="1556264" cy="155626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296EA35-382D-4285-99F6-D6623432C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585" y="3241629"/>
              <a:ext cx="1223640" cy="664910"/>
            </a:xfrm>
            <a:custGeom>
              <a:avLst/>
              <a:gdLst>
                <a:gd name="connsiteX0" fmla="*/ 540839 w 954330"/>
                <a:gd name="connsiteY0" fmla="*/ 442482 h 518571"/>
                <a:gd name="connsiteX1" fmla="*/ 535746 w 954330"/>
                <a:gd name="connsiteY1" fmla="*/ 446375 h 518571"/>
                <a:gd name="connsiteX2" fmla="*/ 533934 w 954330"/>
                <a:gd name="connsiteY2" fmla="*/ 459948 h 518571"/>
                <a:gd name="connsiteX3" fmla="*/ 533934 w 954330"/>
                <a:gd name="connsiteY3" fmla="*/ 459948 h 518571"/>
                <a:gd name="connsiteX4" fmla="*/ 544743 w 954330"/>
                <a:gd name="connsiteY4" fmla="*/ 457052 h 518571"/>
                <a:gd name="connsiteX5" fmla="*/ 553938 w 954330"/>
                <a:gd name="connsiteY5" fmla="*/ 438972 h 518571"/>
                <a:gd name="connsiteX6" fmla="*/ 557842 w 954330"/>
                <a:gd name="connsiteY6" fmla="*/ 453542 h 518571"/>
                <a:gd name="connsiteX7" fmla="*/ 568651 w 954330"/>
                <a:gd name="connsiteY7" fmla="*/ 450646 h 518571"/>
                <a:gd name="connsiteX8" fmla="*/ 560294 w 954330"/>
                <a:gd name="connsiteY8" fmla="*/ 439797 h 518571"/>
                <a:gd name="connsiteX9" fmla="*/ 552934 w 954330"/>
                <a:gd name="connsiteY9" fmla="*/ 392651 h 518571"/>
                <a:gd name="connsiteX10" fmla="*/ 545367 w 954330"/>
                <a:gd name="connsiteY10" fmla="*/ 395812 h 518571"/>
                <a:gd name="connsiteX11" fmla="*/ 541997 w 954330"/>
                <a:gd name="connsiteY11" fmla="*/ 394405 h 518571"/>
                <a:gd name="connsiteX12" fmla="*/ 543249 w 954330"/>
                <a:gd name="connsiteY12" fmla="*/ 399079 h 518571"/>
                <a:gd name="connsiteX13" fmla="*/ 543580 w 954330"/>
                <a:gd name="connsiteY13" fmla="*/ 399012 h 518571"/>
                <a:gd name="connsiteX14" fmla="*/ 525002 w 954330"/>
                <a:gd name="connsiteY14" fmla="*/ 385183 h 518571"/>
                <a:gd name="connsiteX15" fmla="*/ 523950 w 954330"/>
                <a:gd name="connsiteY15" fmla="*/ 387744 h 518571"/>
                <a:gd name="connsiteX16" fmla="*/ 504637 w 954330"/>
                <a:gd name="connsiteY16" fmla="*/ 395812 h 518571"/>
                <a:gd name="connsiteX17" fmla="*/ 496449 w 954330"/>
                <a:gd name="connsiteY17" fmla="*/ 392392 h 518571"/>
                <a:gd name="connsiteX18" fmla="*/ 506184 w 954330"/>
                <a:gd name="connsiteY18" fmla="*/ 399012 h 518571"/>
                <a:gd name="connsiteX19" fmla="*/ 524882 w 954330"/>
                <a:gd name="connsiteY19" fmla="*/ 402819 h 518571"/>
                <a:gd name="connsiteX20" fmla="*/ 529936 w 954330"/>
                <a:gd name="connsiteY20" fmla="*/ 401790 h 518571"/>
                <a:gd name="connsiteX21" fmla="*/ 526187 w 954330"/>
                <a:gd name="connsiteY21" fmla="*/ 387800 h 518571"/>
                <a:gd name="connsiteX22" fmla="*/ 526053 w 954330"/>
                <a:gd name="connsiteY22" fmla="*/ 387744 h 518571"/>
                <a:gd name="connsiteX23" fmla="*/ 564798 w 954330"/>
                <a:gd name="connsiteY23" fmla="*/ 362442 h 518571"/>
                <a:gd name="connsiteX24" fmla="*/ 534590 w 954330"/>
                <a:gd name="connsiteY24" fmla="*/ 366760 h 518571"/>
                <a:gd name="connsiteX25" fmla="*/ 540326 w 954330"/>
                <a:gd name="connsiteY25" fmla="*/ 388169 h 518571"/>
                <a:gd name="connsiteX26" fmla="*/ 545367 w 954330"/>
                <a:gd name="connsiteY26" fmla="*/ 390275 h 518571"/>
                <a:gd name="connsiteX27" fmla="*/ 567189 w 954330"/>
                <a:gd name="connsiteY27" fmla="*/ 368264 h 518571"/>
                <a:gd name="connsiteX28" fmla="*/ 501970 w 954330"/>
                <a:gd name="connsiteY28" fmla="*/ 347368 h 518571"/>
                <a:gd name="connsiteX29" fmla="*/ 489206 w 954330"/>
                <a:gd name="connsiteY29" fmla="*/ 352700 h 518571"/>
                <a:gd name="connsiteX30" fmla="*/ 482814 w 954330"/>
                <a:gd name="connsiteY30" fmla="*/ 368264 h 518571"/>
                <a:gd name="connsiteX31" fmla="*/ 504637 w 954330"/>
                <a:gd name="connsiteY31" fmla="*/ 390275 h 518571"/>
                <a:gd name="connsiteX32" fmla="*/ 520067 w 954330"/>
                <a:gd name="connsiteY32" fmla="*/ 383828 h 518571"/>
                <a:gd name="connsiteX33" fmla="*/ 522256 w 954330"/>
                <a:gd name="connsiteY33" fmla="*/ 378498 h 518571"/>
                <a:gd name="connsiteX34" fmla="*/ 518080 w 954330"/>
                <a:gd name="connsiteY34" fmla="*/ 368329 h 518571"/>
                <a:gd name="connsiteX35" fmla="*/ 517878 w 954330"/>
                <a:gd name="connsiteY35" fmla="*/ 368302 h 518571"/>
                <a:gd name="connsiteX36" fmla="*/ 516692 w 954330"/>
                <a:gd name="connsiteY36" fmla="*/ 366762 h 518571"/>
                <a:gd name="connsiteX37" fmla="*/ 511692 w 954330"/>
                <a:gd name="connsiteY37" fmla="*/ 362903 h 518571"/>
                <a:gd name="connsiteX38" fmla="*/ 510753 w 954330"/>
                <a:gd name="connsiteY38" fmla="*/ 355925 h 518571"/>
                <a:gd name="connsiteX39" fmla="*/ 545367 w 954330"/>
                <a:gd name="connsiteY39" fmla="*/ 346254 h 518571"/>
                <a:gd name="connsiteX40" fmla="*/ 541454 w 954330"/>
                <a:gd name="connsiteY40" fmla="*/ 347888 h 518571"/>
                <a:gd name="connsiteX41" fmla="*/ 539924 w 954330"/>
                <a:gd name="connsiteY41" fmla="*/ 353597 h 518571"/>
                <a:gd name="connsiteX42" fmla="*/ 557075 w 954330"/>
                <a:gd name="connsiteY42" fmla="*/ 351145 h 518571"/>
                <a:gd name="connsiteX43" fmla="*/ 486079 w 954330"/>
                <a:gd name="connsiteY43" fmla="*/ 331887 h 518571"/>
                <a:gd name="connsiteX44" fmla="*/ 476847 w 954330"/>
                <a:gd name="connsiteY44" fmla="*/ 354370 h 518571"/>
                <a:gd name="connsiteX45" fmla="*/ 479938 w 954330"/>
                <a:gd name="connsiteY45" fmla="*/ 361898 h 518571"/>
                <a:gd name="connsiteX46" fmla="*/ 485323 w 954330"/>
                <a:gd name="connsiteY46" fmla="*/ 348785 h 518571"/>
                <a:gd name="connsiteX47" fmla="*/ 497992 w 954330"/>
                <a:gd name="connsiteY47" fmla="*/ 343492 h 518571"/>
                <a:gd name="connsiteX48" fmla="*/ 494017 w 954330"/>
                <a:gd name="connsiteY48" fmla="*/ 318002 h 518571"/>
                <a:gd name="connsiteX49" fmla="*/ 491716 w 954330"/>
                <a:gd name="connsiteY49" fmla="*/ 319566 h 518571"/>
                <a:gd name="connsiteX50" fmla="*/ 498216 w 954330"/>
                <a:gd name="connsiteY50" fmla="*/ 325900 h 518571"/>
                <a:gd name="connsiteX51" fmla="*/ 498366 w 954330"/>
                <a:gd name="connsiteY51" fmla="*/ 325536 h 518571"/>
                <a:gd name="connsiteX52" fmla="*/ 550430 w 954330"/>
                <a:gd name="connsiteY52" fmla="*/ 314386 h 518571"/>
                <a:gd name="connsiteX53" fmla="*/ 549099 w 954330"/>
                <a:gd name="connsiteY53" fmla="*/ 319355 h 518571"/>
                <a:gd name="connsiteX54" fmla="*/ 552314 w 954330"/>
                <a:gd name="connsiteY54" fmla="*/ 327184 h 518571"/>
                <a:gd name="connsiteX55" fmla="*/ 546553 w 954330"/>
                <a:gd name="connsiteY55" fmla="*/ 341212 h 518571"/>
                <a:gd name="connsiteX56" fmla="*/ 564680 w 954330"/>
                <a:gd name="connsiteY56" fmla="*/ 348785 h 518571"/>
                <a:gd name="connsiteX57" fmla="*/ 565174 w 954330"/>
                <a:gd name="connsiteY57" fmla="*/ 349987 h 518571"/>
                <a:gd name="connsiteX58" fmla="*/ 570788 w 954330"/>
                <a:gd name="connsiteY58" fmla="*/ 349185 h 518571"/>
                <a:gd name="connsiteX59" fmla="*/ 558849 w 954330"/>
                <a:gd name="connsiteY59" fmla="*/ 320111 h 518571"/>
                <a:gd name="connsiteX60" fmla="*/ 524882 w 954330"/>
                <a:gd name="connsiteY60" fmla="*/ 305920 h 518571"/>
                <a:gd name="connsiteX61" fmla="*/ 521629 w 954330"/>
                <a:gd name="connsiteY61" fmla="*/ 306583 h 518571"/>
                <a:gd name="connsiteX62" fmla="*/ 509571 w 954330"/>
                <a:gd name="connsiteY62" fmla="*/ 311620 h 518571"/>
                <a:gd name="connsiteX63" fmla="*/ 507980 w 954330"/>
                <a:gd name="connsiteY63" fmla="*/ 315492 h 518571"/>
                <a:gd name="connsiteX64" fmla="*/ 522320 w 954330"/>
                <a:gd name="connsiteY64" fmla="*/ 340329 h 518571"/>
                <a:gd name="connsiteX65" fmla="*/ 531062 w 954330"/>
                <a:gd name="connsiteY65" fmla="*/ 307705 h 518571"/>
                <a:gd name="connsiteX66" fmla="*/ 528601 w 954330"/>
                <a:gd name="connsiteY66" fmla="*/ 306678 h 518571"/>
                <a:gd name="connsiteX67" fmla="*/ 466829 w 954330"/>
                <a:gd name="connsiteY67" fmla="*/ 270910 h 518571"/>
                <a:gd name="connsiteX68" fmla="*/ 457516 w 954330"/>
                <a:gd name="connsiteY68" fmla="*/ 276286 h 518571"/>
                <a:gd name="connsiteX69" fmla="*/ 457612 w 954330"/>
                <a:gd name="connsiteY69" fmla="*/ 276513 h 518571"/>
                <a:gd name="connsiteX70" fmla="*/ 468405 w 954330"/>
                <a:gd name="connsiteY70" fmla="*/ 284844 h 518571"/>
                <a:gd name="connsiteX71" fmla="*/ 474426 w 954330"/>
                <a:gd name="connsiteY71" fmla="*/ 284070 h 518571"/>
                <a:gd name="connsiteX72" fmla="*/ 488099 w 954330"/>
                <a:gd name="connsiteY72" fmla="*/ 258629 h 518571"/>
                <a:gd name="connsiteX73" fmla="*/ 478388 w 954330"/>
                <a:gd name="connsiteY73" fmla="*/ 264236 h 518571"/>
                <a:gd name="connsiteX74" fmla="*/ 486082 w 954330"/>
                <a:gd name="connsiteY74" fmla="*/ 277563 h 518571"/>
                <a:gd name="connsiteX75" fmla="*/ 490067 w 954330"/>
                <a:gd name="connsiteY75" fmla="*/ 272338 h 518571"/>
                <a:gd name="connsiteX76" fmla="*/ 488248 w 954330"/>
                <a:gd name="connsiteY76" fmla="*/ 258826 h 518571"/>
                <a:gd name="connsiteX77" fmla="*/ 665120 w 954330"/>
                <a:gd name="connsiteY77" fmla="*/ 187848 h 518571"/>
                <a:gd name="connsiteX78" fmla="*/ 640815 w 954330"/>
                <a:gd name="connsiteY78" fmla="*/ 204276 h 518571"/>
                <a:gd name="connsiteX79" fmla="*/ 590016 w 954330"/>
                <a:gd name="connsiteY79" fmla="*/ 327237 h 518571"/>
                <a:gd name="connsiteX80" fmla="*/ 593774 w 954330"/>
                <a:gd name="connsiteY80" fmla="*/ 345899 h 518571"/>
                <a:gd name="connsiteX81" fmla="*/ 744254 w 954330"/>
                <a:gd name="connsiteY81" fmla="*/ 324387 h 518571"/>
                <a:gd name="connsiteX82" fmla="*/ 747475 w 954330"/>
                <a:gd name="connsiteY82" fmla="*/ 316611 h 518571"/>
                <a:gd name="connsiteX83" fmla="*/ 763464 w 954330"/>
                <a:gd name="connsiteY83" fmla="*/ 153347 h 518571"/>
                <a:gd name="connsiteX84" fmla="*/ 695947 w 954330"/>
                <a:gd name="connsiteY84" fmla="*/ 167011 h 518571"/>
                <a:gd name="connsiteX85" fmla="*/ 674287 w 954330"/>
                <a:gd name="connsiteY85" fmla="*/ 181651 h 518571"/>
                <a:gd name="connsiteX86" fmla="*/ 756407 w 954330"/>
                <a:gd name="connsiteY86" fmla="*/ 310045 h 518571"/>
                <a:gd name="connsiteX87" fmla="*/ 763464 w 954330"/>
                <a:gd name="connsiteY87" fmla="*/ 307121 h 518571"/>
                <a:gd name="connsiteX88" fmla="*/ 784048 w 954330"/>
                <a:gd name="connsiteY88" fmla="*/ 327705 h 518571"/>
                <a:gd name="connsiteX89" fmla="*/ 763464 w 954330"/>
                <a:gd name="connsiteY89" fmla="*/ 348289 h 518571"/>
                <a:gd name="connsiteX90" fmla="*/ 748909 w 954330"/>
                <a:gd name="connsiteY90" fmla="*/ 342260 h 518571"/>
                <a:gd name="connsiteX91" fmla="*/ 746509 w 954330"/>
                <a:gd name="connsiteY91" fmla="*/ 336466 h 518571"/>
                <a:gd name="connsiteX92" fmla="*/ 596201 w 954330"/>
                <a:gd name="connsiteY92" fmla="*/ 357953 h 518571"/>
                <a:gd name="connsiteX93" fmla="*/ 603646 w 954330"/>
                <a:gd name="connsiteY93" fmla="*/ 394926 h 518571"/>
                <a:gd name="connsiteX94" fmla="*/ 763464 w 954330"/>
                <a:gd name="connsiteY94" fmla="*/ 501128 h 518571"/>
                <a:gd name="connsiteX95" fmla="*/ 936912 w 954330"/>
                <a:gd name="connsiteY95" fmla="*/ 327237 h 518571"/>
                <a:gd name="connsiteX96" fmla="*/ 763464 w 954330"/>
                <a:gd name="connsiteY96" fmla="*/ 153347 h 518571"/>
                <a:gd name="connsiteX97" fmla="*/ 190866 w 954330"/>
                <a:gd name="connsiteY97" fmla="*/ 147178 h 518571"/>
                <a:gd name="connsiteX98" fmla="*/ 190855 w 954330"/>
                <a:gd name="connsiteY98" fmla="*/ 147179 h 518571"/>
                <a:gd name="connsiteX99" fmla="*/ 214968 w 954330"/>
                <a:gd name="connsiteY99" fmla="*/ 151198 h 518571"/>
                <a:gd name="connsiteX100" fmla="*/ 219705 w 954330"/>
                <a:gd name="connsiteY100" fmla="*/ 157830 h 518571"/>
                <a:gd name="connsiteX101" fmla="*/ 219704 w 954330"/>
                <a:gd name="connsiteY101" fmla="*/ 157830 h 518571"/>
                <a:gd name="connsiteX102" fmla="*/ 213072 w 954330"/>
                <a:gd name="connsiteY102" fmla="*/ 162567 h 518571"/>
                <a:gd name="connsiteX103" fmla="*/ 156739 w 954330"/>
                <a:gd name="connsiteY103" fmla="*/ 153177 h 518571"/>
                <a:gd name="connsiteX104" fmla="*/ 156300 w 954330"/>
                <a:gd name="connsiteY104" fmla="*/ 154607 h 518571"/>
                <a:gd name="connsiteX105" fmla="*/ 153515 w 954330"/>
                <a:gd name="connsiteY105" fmla="*/ 152639 h 518571"/>
                <a:gd name="connsiteX106" fmla="*/ 150422 w 954330"/>
                <a:gd name="connsiteY106" fmla="*/ 152124 h 518571"/>
                <a:gd name="connsiteX107" fmla="*/ 150411 w 954330"/>
                <a:gd name="connsiteY107" fmla="*/ 152109 h 518571"/>
                <a:gd name="connsiteX108" fmla="*/ 120594 w 954330"/>
                <a:gd name="connsiteY108" fmla="*/ 161363 h 518571"/>
                <a:gd name="connsiteX109" fmla="*/ 10339 w 954330"/>
                <a:gd name="connsiteY109" fmla="*/ 327705 h 518571"/>
                <a:gd name="connsiteX110" fmla="*/ 190866 w 954330"/>
                <a:gd name="connsiteY110" fmla="*/ 508233 h 518571"/>
                <a:gd name="connsiteX111" fmla="*/ 371394 w 954330"/>
                <a:gd name="connsiteY111" fmla="*/ 327705 h 518571"/>
                <a:gd name="connsiteX112" fmla="*/ 261139 w 954330"/>
                <a:gd name="connsiteY112" fmla="*/ 161363 h 518571"/>
                <a:gd name="connsiteX113" fmla="*/ 257061 w 954330"/>
                <a:gd name="connsiteY113" fmla="*/ 160098 h 518571"/>
                <a:gd name="connsiteX114" fmla="*/ 206433 w 954330"/>
                <a:gd name="connsiteY114" fmla="*/ 315594 h 518571"/>
                <a:gd name="connsiteX115" fmla="*/ 211450 w 954330"/>
                <a:gd name="connsiteY115" fmla="*/ 327705 h 518571"/>
                <a:gd name="connsiteX116" fmla="*/ 190866 w 954330"/>
                <a:gd name="connsiteY116" fmla="*/ 348289 h 518571"/>
                <a:gd name="connsiteX117" fmla="*/ 170282 w 954330"/>
                <a:gd name="connsiteY117" fmla="*/ 327705 h 518571"/>
                <a:gd name="connsiteX118" fmla="*/ 176311 w 954330"/>
                <a:gd name="connsiteY118" fmla="*/ 313150 h 518571"/>
                <a:gd name="connsiteX119" fmla="*/ 188373 w 954330"/>
                <a:gd name="connsiteY119" fmla="*/ 308154 h 518571"/>
                <a:gd name="connsiteX120" fmla="*/ 238458 w 954330"/>
                <a:gd name="connsiteY120" fmla="*/ 154324 h 518571"/>
                <a:gd name="connsiteX121" fmla="*/ 227251 w 954330"/>
                <a:gd name="connsiteY121" fmla="*/ 150845 h 518571"/>
                <a:gd name="connsiteX122" fmla="*/ 190866 w 954330"/>
                <a:gd name="connsiteY122" fmla="*/ 147178 h 518571"/>
                <a:gd name="connsiteX123" fmla="*/ 608188 w 954330"/>
                <a:gd name="connsiteY123" fmla="*/ 98833 h 518571"/>
                <a:gd name="connsiteX124" fmla="*/ 552117 w 954330"/>
                <a:gd name="connsiteY124" fmla="*/ 308093 h 518571"/>
                <a:gd name="connsiteX125" fmla="*/ 563255 w 954330"/>
                <a:gd name="connsiteY125" fmla="*/ 315667 h 518571"/>
                <a:gd name="connsiteX126" fmla="*/ 576673 w 954330"/>
                <a:gd name="connsiteY126" fmla="*/ 348344 h 518571"/>
                <a:gd name="connsiteX127" fmla="*/ 576843 w 954330"/>
                <a:gd name="connsiteY127" fmla="*/ 348319 h 518571"/>
                <a:gd name="connsiteX128" fmla="*/ 572598 w 954330"/>
                <a:gd name="connsiteY128" fmla="*/ 327237 h 518571"/>
                <a:gd name="connsiteX129" fmla="*/ 628499 w 954330"/>
                <a:gd name="connsiteY129" fmla="*/ 191942 h 518571"/>
                <a:gd name="connsiteX130" fmla="*/ 655896 w 954330"/>
                <a:gd name="connsiteY130" fmla="*/ 173425 h 518571"/>
                <a:gd name="connsiteX131" fmla="*/ 280387 w 954330"/>
                <a:gd name="connsiteY131" fmla="*/ 88456 h 518571"/>
                <a:gd name="connsiteX132" fmla="*/ 274152 w 954330"/>
                <a:gd name="connsiteY132" fmla="*/ 107605 h 518571"/>
                <a:gd name="connsiteX133" fmla="*/ 487218 w 954330"/>
                <a:gd name="connsiteY133" fmla="*/ 315185 h 518571"/>
                <a:gd name="connsiteX134" fmla="*/ 490932 w 954330"/>
                <a:gd name="connsiteY134" fmla="*/ 312659 h 518571"/>
                <a:gd name="connsiteX135" fmla="*/ 475723 w 954330"/>
                <a:gd name="connsiteY135" fmla="*/ 286315 h 518571"/>
                <a:gd name="connsiteX136" fmla="*/ 467747 w 954330"/>
                <a:gd name="connsiteY136" fmla="*/ 287342 h 518571"/>
                <a:gd name="connsiteX137" fmla="*/ 455385 w 954330"/>
                <a:gd name="connsiteY137" fmla="*/ 277799 h 518571"/>
                <a:gd name="connsiteX138" fmla="*/ 454509 w 954330"/>
                <a:gd name="connsiteY138" fmla="*/ 275737 h 518571"/>
                <a:gd name="connsiteX139" fmla="*/ 454093 w 954330"/>
                <a:gd name="connsiteY139" fmla="*/ 275626 h 518571"/>
                <a:gd name="connsiteX140" fmla="*/ 449527 w 954330"/>
                <a:gd name="connsiteY140" fmla="*/ 267717 h 518571"/>
                <a:gd name="connsiteX141" fmla="*/ 450363 w 954330"/>
                <a:gd name="connsiteY141" fmla="*/ 264598 h 518571"/>
                <a:gd name="connsiteX142" fmla="*/ 481498 w 954330"/>
                <a:gd name="connsiteY142" fmla="*/ 246622 h 518571"/>
                <a:gd name="connsiteX143" fmla="*/ 484617 w 954330"/>
                <a:gd name="connsiteY143" fmla="*/ 247458 h 518571"/>
                <a:gd name="connsiteX144" fmla="*/ 489183 w 954330"/>
                <a:gd name="connsiteY144" fmla="*/ 255367 h 518571"/>
                <a:gd name="connsiteX145" fmla="*/ 489093 w 954330"/>
                <a:gd name="connsiteY145" fmla="*/ 255703 h 518571"/>
                <a:gd name="connsiteX146" fmla="*/ 490475 w 954330"/>
                <a:gd name="connsiteY146" fmla="*/ 257540 h 518571"/>
                <a:gd name="connsiteX147" fmla="*/ 492559 w 954330"/>
                <a:gd name="connsiteY147" fmla="*/ 273016 h 518571"/>
                <a:gd name="connsiteX148" fmla="*/ 487378 w 954330"/>
                <a:gd name="connsiteY148" fmla="*/ 279808 h 518571"/>
                <a:gd name="connsiteX149" fmla="*/ 502000 w 954330"/>
                <a:gd name="connsiteY149" fmla="*/ 305133 h 518571"/>
                <a:gd name="connsiteX150" fmla="*/ 503759 w 954330"/>
                <a:gd name="connsiteY150" fmla="*/ 303937 h 518571"/>
                <a:gd name="connsiteX151" fmla="*/ 524882 w 954330"/>
                <a:gd name="connsiteY151" fmla="*/ 299636 h 518571"/>
                <a:gd name="connsiteX152" fmla="*/ 524962 w 954330"/>
                <a:gd name="connsiteY152" fmla="*/ 299653 h 518571"/>
                <a:gd name="connsiteX153" fmla="*/ 525002 w 954330"/>
                <a:gd name="connsiteY153" fmla="*/ 299636 h 518571"/>
                <a:gd name="connsiteX154" fmla="*/ 525115 w 954330"/>
                <a:gd name="connsiteY154" fmla="*/ 299684 h 518571"/>
                <a:gd name="connsiteX155" fmla="*/ 532792 w 954330"/>
                <a:gd name="connsiteY155" fmla="*/ 301247 h 518571"/>
                <a:gd name="connsiteX156" fmla="*/ 589809 w 954330"/>
                <a:gd name="connsiteY156" fmla="*/ 88456 h 518571"/>
                <a:gd name="connsiteX157" fmla="*/ 236957 w 954330"/>
                <a:gd name="connsiteY157" fmla="*/ 47435 h 518571"/>
                <a:gd name="connsiteX158" fmla="*/ 159164 w 954330"/>
                <a:gd name="connsiteY158" fmla="*/ 76442 h 518571"/>
                <a:gd name="connsiteX159" fmla="*/ 142288 w 954330"/>
                <a:gd name="connsiteY159" fmla="*/ 88370 h 518571"/>
                <a:gd name="connsiteX160" fmla="*/ 135465 w 954330"/>
                <a:gd name="connsiteY160" fmla="*/ 109043 h 518571"/>
                <a:gd name="connsiteX161" fmla="*/ 142288 w 954330"/>
                <a:gd name="connsiteY161" fmla="*/ 129720 h 518571"/>
                <a:gd name="connsiteX162" fmla="*/ 157165 w 954330"/>
                <a:gd name="connsiteY162" fmla="*/ 140236 h 518571"/>
                <a:gd name="connsiteX163" fmla="*/ 190866 w 954330"/>
                <a:gd name="connsiteY163" fmla="*/ 136839 h 518571"/>
                <a:gd name="connsiteX164" fmla="*/ 229334 w 954330"/>
                <a:gd name="connsiteY164" fmla="*/ 140717 h 518571"/>
                <a:gd name="connsiteX165" fmla="*/ 241645 w 954330"/>
                <a:gd name="connsiteY165" fmla="*/ 144538 h 518571"/>
                <a:gd name="connsiteX166" fmla="*/ 245686 w 954330"/>
                <a:gd name="connsiteY166" fmla="*/ 132126 h 518571"/>
                <a:gd name="connsiteX167" fmla="*/ 212400 w 954330"/>
                <a:gd name="connsiteY167" fmla="*/ 130928 h 518571"/>
                <a:gd name="connsiteX168" fmla="*/ 212279 w 954330"/>
                <a:gd name="connsiteY168" fmla="*/ 131747 h 518571"/>
                <a:gd name="connsiteX169" fmla="*/ 210764 w 954330"/>
                <a:gd name="connsiteY169" fmla="*/ 130869 h 518571"/>
                <a:gd name="connsiteX170" fmla="*/ 208486 w 954330"/>
                <a:gd name="connsiteY170" fmla="*/ 130787 h 518571"/>
                <a:gd name="connsiteX171" fmla="*/ 205984 w 954330"/>
                <a:gd name="connsiteY171" fmla="*/ 128098 h 518571"/>
                <a:gd name="connsiteX172" fmla="*/ 194595 w 954330"/>
                <a:gd name="connsiteY172" fmla="*/ 121495 h 518571"/>
                <a:gd name="connsiteX173" fmla="*/ 185796 w 954330"/>
                <a:gd name="connsiteY173" fmla="*/ 102009 h 518571"/>
                <a:gd name="connsiteX174" fmla="*/ 189323 w 954330"/>
                <a:gd name="connsiteY174" fmla="*/ 80917 h 518571"/>
                <a:gd name="connsiteX175" fmla="*/ 198909 w 954330"/>
                <a:gd name="connsiteY175" fmla="*/ 71360 h 518571"/>
                <a:gd name="connsiteX176" fmla="*/ 200319 w 954330"/>
                <a:gd name="connsiteY176" fmla="*/ 66796 h 518571"/>
                <a:gd name="connsiteX177" fmla="*/ 279389 w 954330"/>
                <a:gd name="connsiteY177" fmla="*/ 35801 h 518571"/>
                <a:gd name="connsiteX178" fmla="*/ 207035 w 954330"/>
                <a:gd name="connsiteY178" fmla="*/ 74033 h 518571"/>
                <a:gd name="connsiteX179" fmla="*/ 207439 w 954330"/>
                <a:gd name="connsiteY179" fmla="*/ 74976 h 518571"/>
                <a:gd name="connsiteX180" fmla="*/ 194301 w 954330"/>
                <a:gd name="connsiteY180" fmla="*/ 100900 h 518571"/>
                <a:gd name="connsiteX181" fmla="*/ 213628 w 954330"/>
                <a:gd name="connsiteY181" fmla="*/ 122608 h 518571"/>
                <a:gd name="connsiteX182" fmla="*/ 213623 w 954330"/>
                <a:gd name="connsiteY182" fmla="*/ 122644 h 518571"/>
                <a:gd name="connsiteX183" fmla="*/ 248366 w 954330"/>
                <a:gd name="connsiteY183" fmla="*/ 123893 h 518571"/>
                <a:gd name="connsiteX184" fmla="*/ 264595 w 954330"/>
                <a:gd name="connsiteY184" fmla="*/ 74049 h 518571"/>
                <a:gd name="connsiteX185" fmla="*/ 266437 w 954330"/>
                <a:gd name="connsiteY185" fmla="*/ 73112 h 518571"/>
                <a:gd name="connsiteX186" fmla="*/ 266343 w 954330"/>
                <a:gd name="connsiteY186" fmla="*/ 72915 h 518571"/>
                <a:gd name="connsiteX187" fmla="*/ 674565 w 954330"/>
                <a:gd name="connsiteY187" fmla="*/ 30 h 518571"/>
                <a:gd name="connsiteX188" fmla="*/ 674565 w 954330"/>
                <a:gd name="connsiteY188" fmla="*/ 17495 h 518571"/>
                <a:gd name="connsiteX189" fmla="*/ 647294 w 954330"/>
                <a:gd name="connsiteY189" fmla="*/ 41267 h 518571"/>
                <a:gd name="connsiteX190" fmla="*/ 623611 w 954330"/>
                <a:gd name="connsiteY190" fmla="*/ 43086 h 518571"/>
                <a:gd name="connsiteX191" fmla="*/ 619883 w 954330"/>
                <a:gd name="connsiteY191" fmla="*/ 42800 h 518571"/>
                <a:gd name="connsiteX192" fmla="*/ 611137 w 954330"/>
                <a:gd name="connsiteY192" fmla="*/ 75439 h 518571"/>
                <a:gd name="connsiteX193" fmla="*/ 613404 w 954330"/>
                <a:gd name="connsiteY193" fmla="*/ 79365 h 518571"/>
                <a:gd name="connsiteX194" fmla="*/ 612064 w 954330"/>
                <a:gd name="connsiteY194" fmla="*/ 84365 h 518571"/>
                <a:gd name="connsiteX195" fmla="*/ 665063 w 954330"/>
                <a:gd name="connsiteY195" fmla="*/ 167230 h 518571"/>
                <a:gd name="connsiteX196" fmla="*/ 689168 w 954330"/>
                <a:gd name="connsiteY196" fmla="*/ 150938 h 518571"/>
                <a:gd name="connsiteX197" fmla="*/ 763464 w 954330"/>
                <a:gd name="connsiteY197" fmla="*/ 135903 h 518571"/>
                <a:gd name="connsiteX198" fmla="*/ 954330 w 954330"/>
                <a:gd name="connsiteY198" fmla="*/ 327237 h 518571"/>
                <a:gd name="connsiteX199" fmla="*/ 763464 w 954330"/>
                <a:gd name="connsiteY199" fmla="*/ 518571 h 518571"/>
                <a:gd name="connsiteX200" fmla="*/ 587596 w 954330"/>
                <a:gd name="connsiteY200" fmla="*/ 401715 h 518571"/>
                <a:gd name="connsiteX201" fmla="*/ 579271 w 954330"/>
                <a:gd name="connsiteY201" fmla="*/ 360373 h 518571"/>
                <a:gd name="connsiteX202" fmla="*/ 576521 w 954330"/>
                <a:gd name="connsiteY202" fmla="*/ 360766 h 518571"/>
                <a:gd name="connsiteX203" fmla="*/ 563255 w 954330"/>
                <a:gd name="connsiteY203" fmla="*/ 393073 h 518571"/>
                <a:gd name="connsiteX204" fmla="*/ 546005 w 954330"/>
                <a:gd name="connsiteY204" fmla="*/ 404802 h 518571"/>
                <a:gd name="connsiteX205" fmla="*/ 544846 w 954330"/>
                <a:gd name="connsiteY205" fmla="*/ 405038 h 518571"/>
                <a:gd name="connsiteX206" fmla="*/ 553266 w 954330"/>
                <a:gd name="connsiteY206" fmla="*/ 436461 h 518571"/>
                <a:gd name="connsiteX207" fmla="*/ 561603 w 954330"/>
                <a:gd name="connsiteY207" fmla="*/ 437543 h 518571"/>
                <a:gd name="connsiteX208" fmla="*/ 571175 w 954330"/>
                <a:gd name="connsiteY208" fmla="*/ 449970 h 518571"/>
                <a:gd name="connsiteX209" fmla="*/ 571458 w 954330"/>
                <a:gd name="connsiteY209" fmla="*/ 452002 h 518571"/>
                <a:gd name="connsiteX210" fmla="*/ 571767 w 954330"/>
                <a:gd name="connsiteY210" fmla="*/ 452181 h 518571"/>
                <a:gd name="connsiteX211" fmla="*/ 574136 w 954330"/>
                <a:gd name="connsiteY211" fmla="*/ 461023 h 518571"/>
                <a:gd name="connsiteX212" fmla="*/ 572518 w 954330"/>
                <a:gd name="connsiteY212" fmla="*/ 463826 h 518571"/>
                <a:gd name="connsiteX213" fmla="*/ 537175 w 954330"/>
                <a:gd name="connsiteY213" fmla="*/ 473296 h 518571"/>
                <a:gd name="connsiteX214" fmla="*/ 534372 w 954330"/>
                <a:gd name="connsiteY214" fmla="*/ 471678 h 518571"/>
                <a:gd name="connsiteX215" fmla="*/ 532003 w 954330"/>
                <a:gd name="connsiteY215" fmla="*/ 462836 h 518571"/>
                <a:gd name="connsiteX216" fmla="*/ 532181 w 954330"/>
                <a:gd name="connsiteY216" fmla="*/ 462527 h 518571"/>
                <a:gd name="connsiteX217" fmla="*/ 531410 w 954330"/>
                <a:gd name="connsiteY217" fmla="*/ 460625 h 518571"/>
                <a:gd name="connsiteX218" fmla="*/ 533486 w 954330"/>
                <a:gd name="connsiteY218" fmla="*/ 445077 h 518571"/>
                <a:gd name="connsiteX219" fmla="*/ 540166 w 954330"/>
                <a:gd name="connsiteY219" fmla="*/ 439971 h 518571"/>
                <a:gd name="connsiteX220" fmla="*/ 531533 w 954330"/>
                <a:gd name="connsiteY220" fmla="*/ 407749 h 518571"/>
                <a:gd name="connsiteX221" fmla="*/ 524882 w 954330"/>
                <a:gd name="connsiteY221" fmla="*/ 409103 h 518571"/>
                <a:gd name="connsiteX222" fmla="*/ 470616 w 954330"/>
                <a:gd name="connsiteY222" fmla="*/ 354370 h 518571"/>
                <a:gd name="connsiteX223" fmla="*/ 481629 w 954330"/>
                <a:gd name="connsiteY223" fmla="*/ 327551 h 518571"/>
                <a:gd name="connsiteX224" fmla="*/ 269749 w 954330"/>
                <a:gd name="connsiteY224" fmla="*/ 121127 h 518571"/>
                <a:gd name="connsiteX225" fmla="*/ 260247 w 954330"/>
                <a:gd name="connsiteY225" fmla="*/ 150312 h 518571"/>
                <a:gd name="connsiteX226" fmla="*/ 265162 w 954330"/>
                <a:gd name="connsiteY226" fmla="*/ 151838 h 518571"/>
                <a:gd name="connsiteX227" fmla="*/ 381732 w 954330"/>
                <a:gd name="connsiteY227" fmla="*/ 327705 h 518571"/>
                <a:gd name="connsiteX228" fmla="*/ 190866 w 954330"/>
                <a:gd name="connsiteY228" fmla="*/ 518571 h 518571"/>
                <a:gd name="connsiteX229" fmla="*/ 0 w 954330"/>
                <a:gd name="connsiteY229" fmla="*/ 327705 h 518571"/>
                <a:gd name="connsiteX230" fmla="*/ 116570 w 954330"/>
                <a:gd name="connsiteY230" fmla="*/ 151838 h 518571"/>
                <a:gd name="connsiteX231" fmla="*/ 141451 w 954330"/>
                <a:gd name="connsiteY231" fmla="*/ 144115 h 518571"/>
                <a:gd name="connsiteX232" fmla="*/ 131913 w 954330"/>
                <a:gd name="connsiteY232" fmla="*/ 137375 h 518571"/>
                <a:gd name="connsiteX233" fmla="*/ 122566 w 954330"/>
                <a:gd name="connsiteY233" fmla="*/ 109048 h 518571"/>
                <a:gd name="connsiteX234" fmla="*/ 131913 w 954330"/>
                <a:gd name="connsiteY234" fmla="*/ 80717 h 518571"/>
                <a:gd name="connsiteX235" fmla="*/ 149408 w 954330"/>
                <a:gd name="connsiteY235" fmla="*/ 68354 h 518571"/>
                <a:gd name="connsiteX236" fmla="*/ 150712 w 954330"/>
                <a:gd name="connsiteY236" fmla="*/ 65500 h 518571"/>
                <a:gd name="connsiteX237" fmla="*/ 256164 w 954330"/>
                <a:gd name="connsiteY237" fmla="*/ 26179 h 518571"/>
                <a:gd name="connsiteX238" fmla="*/ 241216 w 954330"/>
                <a:gd name="connsiteY238" fmla="*/ 24275 h 518571"/>
                <a:gd name="connsiteX239" fmla="*/ 232307 w 954330"/>
                <a:gd name="connsiteY239" fmla="*/ 12765 h 518571"/>
                <a:gd name="connsiteX240" fmla="*/ 243817 w 954330"/>
                <a:gd name="connsiteY240" fmla="*/ 3856 h 518571"/>
                <a:gd name="connsiteX241" fmla="*/ 291150 w 954330"/>
                <a:gd name="connsiteY241" fmla="*/ 9884 h 518571"/>
                <a:gd name="connsiteX242" fmla="*/ 300059 w 954330"/>
                <a:gd name="connsiteY242" fmla="*/ 21394 h 518571"/>
                <a:gd name="connsiteX243" fmla="*/ 297578 w 954330"/>
                <a:gd name="connsiteY243" fmla="*/ 23315 h 518571"/>
                <a:gd name="connsiteX244" fmla="*/ 298771 w 954330"/>
                <a:gd name="connsiteY244" fmla="*/ 25802 h 518571"/>
                <a:gd name="connsiteX245" fmla="*/ 283940 w 954330"/>
                <a:gd name="connsiteY245" fmla="*/ 67996 h 518571"/>
                <a:gd name="connsiteX246" fmla="*/ 596117 w 954330"/>
                <a:gd name="connsiteY246" fmla="*/ 67996 h 518571"/>
                <a:gd name="connsiteX247" fmla="*/ 599073 w 954330"/>
                <a:gd name="connsiteY247" fmla="*/ 70952 h 518571"/>
                <a:gd name="connsiteX248" fmla="*/ 599159 w 954330"/>
                <a:gd name="connsiteY248" fmla="*/ 70902 h 518571"/>
                <a:gd name="connsiteX249" fmla="*/ 606955 w 954330"/>
                <a:gd name="connsiteY249" fmla="*/ 41807 h 518571"/>
                <a:gd name="connsiteX250" fmla="*/ 599928 w 954330"/>
                <a:gd name="connsiteY250" fmla="*/ 41267 h 518571"/>
                <a:gd name="connsiteX251" fmla="*/ 572418 w 954330"/>
                <a:gd name="connsiteY251" fmla="*/ 34960 h 518571"/>
                <a:gd name="connsiteX252" fmla="*/ 538927 w 954330"/>
                <a:gd name="connsiteY252" fmla="*/ 34475 h 518571"/>
                <a:gd name="connsiteX253" fmla="*/ 518593 w 954330"/>
                <a:gd name="connsiteY253" fmla="*/ 27440 h 518571"/>
                <a:gd name="connsiteX254" fmla="*/ 545864 w 954330"/>
                <a:gd name="connsiteY254" fmla="*/ 13857 h 518571"/>
                <a:gd name="connsiteX255" fmla="*/ 606626 w 954330"/>
                <a:gd name="connsiteY255" fmla="*/ 13857 h 518571"/>
                <a:gd name="connsiteX256" fmla="*/ 674565 w 954330"/>
                <a:gd name="connsiteY256" fmla="*/ 30 h 51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</a:cxnLst>
              <a:rect l="l" t="t" r="r" b="b"/>
              <a:pathLst>
                <a:path w="954330" h="518571">
                  <a:moveTo>
                    <a:pt x="540839" y="442482"/>
                  </a:moveTo>
                  <a:lnTo>
                    <a:pt x="535746" y="446375"/>
                  </a:lnTo>
                  <a:cubicBezTo>
                    <a:pt x="533442" y="450341"/>
                    <a:pt x="532656" y="455179"/>
                    <a:pt x="533934" y="459948"/>
                  </a:cubicBezTo>
                  <a:lnTo>
                    <a:pt x="533934" y="459948"/>
                  </a:lnTo>
                  <a:lnTo>
                    <a:pt x="544743" y="457052"/>
                  </a:lnTo>
                  <a:close/>
                  <a:moveTo>
                    <a:pt x="553938" y="438972"/>
                  </a:moveTo>
                  <a:lnTo>
                    <a:pt x="557842" y="453542"/>
                  </a:lnTo>
                  <a:lnTo>
                    <a:pt x="568651" y="450646"/>
                  </a:lnTo>
                  <a:lnTo>
                    <a:pt x="560294" y="439797"/>
                  </a:lnTo>
                  <a:close/>
                  <a:moveTo>
                    <a:pt x="552934" y="392651"/>
                  </a:moveTo>
                  <a:lnTo>
                    <a:pt x="545367" y="395812"/>
                  </a:lnTo>
                  <a:lnTo>
                    <a:pt x="541997" y="394405"/>
                  </a:lnTo>
                  <a:lnTo>
                    <a:pt x="543249" y="399079"/>
                  </a:lnTo>
                  <a:lnTo>
                    <a:pt x="543580" y="399012"/>
                  </a:lnTo>
                  <a:close/>
                  <a:moveTo>
                    <a:pt x="525002" y="385183"/>
                  </a:moveTo>
                  <a:lnTo>
                    <a:pt x="523950" y="387744"/>
                  </a:lnTo>
                  <a:cubicBezTo>
                    <a:pt x="519007" y="392729"/>
                    <a:pt x="512179" y="395812"/>
                    <a:pt x="504637" y="395812"/>
                  </a:cubicBezTo>
                  <a:lnTo>
                    <a:pt x="496449" y="392392"/>
                  </a:lnTo>
                  <a:lnTo>
                    <a:pt x="506184" y="399012"/>
                  </a:lnTo>
                  <a:cubicBezTo>
                    <a:pt x="511931" y="401464"/>
                    <a:pt x="518250" y="402819"/>
                    <a:pt x="524882" y="402819"/>
                  </a:cubicBezTo>
                  <a:lnTo>
                    <a:pt x="529936" y="401790"/>
                  </a:lnTo>
                  <a:lnTo>
                    <a:pt x="526187" y="387800"/>
                  </a:lnTo>
                  <a:lnTo>
                    <a:pt x="526053" y="387744"/>
                  </a:lnTo>
                  <a:close/>
                  <a:moveTo>
                    <a:pt x="564798" y="362442"/>
                  </a:moveTo>
                  <a:lnTo>
                    <a:pt x="534590" y="366760"/>
                  </a:lnTo>
                  <a:lnTo>
                    <a:pt x="540326" y="388169"/>
                  </a:lnTo>
                  <a:lnTo>
                    <a:pt x="545367" y="390275"/>
                  </a:lnTo>
                  <a:cubicBezTo>
                    <a:pt x="557419" y="390275"/>
                    <a:pt x="567189" y="380421"/>
                    <a:pt x="567189" y="368264"/>
                  </a:cubicBezTo>
                  <a:close/>
                  <a:moveTo>
                    <a:pt x="501970" y="347368"/>
                  </a:moveTo>
                  <a:lnTo>
                    <a:pt x="489206" y="352700"/>
                  </a:lnTo>
                  <a:cubicBezTo>
                    <a:pt x="485257" y="356683"/>
                    <a:pt x="482814" y="362186"/>
                    <a:pt x="482814" y="368264"/>
                  </a:cubicBezTo>
                  <a:cubicBezTo>
                    <a:pt x="482814" y="380421"/>
                    <a:pt x="492584" y="390275"/>
                    <a:pt x="504637" y="390275"/>
                  </a:cubicBezTo>
                  <a:cubicBezTo>
                    <a:pt x="510663" y="390275"/>
                    <a:pt x="516119" y="387811"/>
                    <a:pt x="520067" y="383828"/>
                  </a:cubicBezTo>
                  <a:lnTo>
                    <a:pt x="522256" y="378498"/>
                  </a:lnTo>
                  <a:lnTo>
                    <a:pt x="518080" y="368329"/>
                  </a:lnTo>
                  <a:lnTo>
                    <a:pt x="517878" y="368302"/>
                  </a:lnTo>
                  <a:lnTo>
                    <a:pt x="516692" y="366762"/>
                  </a:lnTo>
                  <a:lnTo>
                    <a:pt x="511692" y="362903"/>
                  </a:lnTo>
                  <a:lnTo>
                    <a:pt x="510753" y="355925"/>
                  </a:lnTo>
                  <a:close/>
                  <a:moveTo>
                    <a:pt x="545367" y="346254"/>
                  </a:moveTo>
                  <a:lnTo>
                    <a:pt x="541454" y="347888"/>
                  </a:lnTo>
                  <a:lnTo>
                    <a:pt x="539924" y="353597"/>
                  </a:lnTo>
                  <a:lnTo>
                    <a:pt x="557075" y="351145"/>
                  </a:lnTo>
                  <a:close/>
                  <a:moveTo>
                    <a:pt x="486079" y="331887"/>
                  </a:moveTo>
                  <a:lnTo>
                    <a:pt x="476847" y="354370"/>
                  </a:lnTo>
                  <a:lnTo>
                    <a:pt x="479938" y="361898"/>
                  </a:lnTo>
                  <a:lnTo>
                    <a:pt x="485323" y="348785"/>
                  </a:lnTo>
                  <a:lnTo>
                    <a:pt x="497992" y="343492"/>
                  </a:lnTo>
                  <a:close/>
                  <a:moveTo>
                    <a:pt x="494017" y="318002"/>
                  </a:moveTo>
                  <a:lnTo>
                    <a:pt x="491716" y="319566"/>
                  </a:lnTo>
                  <a:lnTo>
                    <a:pt x="498216" y="325900"/>
                  </a:lnTo>
                  <a:lnTo>
                    <a:pt x="498366" y="325536"/>
                  </a:lnTo>
                  <a:close/>
                  <a:moveTo>
                    <a:pt x="550430" y="314386"/>
                  </a:moveTo>
                  <a:lnTo>
                    <a:pt x="549099" y="319355"/>
                  </a:lnTo>
                  <a:lnTo>
                    <a:pt x="552314" y="327184"/>
                  </a:lnTo>
                  <a:lnTo>
                    <a:pt x="546553" y="341212"/>
                  </a:lnTo>
                  <a:lnTo>
                    <a:pt x="564680" y="348785"/>
                  </a:lnTo>
                  <a:lnTo>
                    <a:pt x="565174" y="349987"/>
                  </a:lnTo>
                  <a:lnTo>
                    <a:pt x="570788" y="349185"/>
                  </a:lnTo>
                  <a:lnTo>
                    <a:pt x="558849" y="320111"/>
                  </a:lnTo>
                  <a:close/>
                  <a:moveTo>
                    <a:pt x="524882" y="305920"/>
                  </a:moveTo>
                  <a:lnTo>
                    <a:pt x="521629" y="306583"/>
                  </a:lnTo>
                  <a:lnTo>
                    <a:pt x="509571" y="311620"/>
                  </a:lnTo>
                  <a:lnTo>
                    <a:pt x="507980" y="315492"/>
                  </a:lnTo>
                  <a:lnTo>
                    <a:pt x="522320" y="340329"/>
                  </a:lnTo>
                  <a:lnTo>
                    <a:pt x="531062" y="307705"/>
                  </a:lnTo>
                  <a:lnTo>
                    <a:pt x="528601" y="306678"/>
                  </a:lnTo>
                  <a:close/>
                  <a:moveTo>
                    <a:pt x="466829" y="270910"/>
                  </a:moveTo>
                  <a:lnTo>
                    <a:pt x="457516" y="276286"/>
                  </a:lnTo>
                  <a:lnTo>
                    <a:pt x="457612" y="276513"/>
                  </a:lnTo>
                  <a:cubicBezTo>
                    <a:pt x="460075" y="280779"/>
                    <a:pt x="464019" y="283650"/>
                    <a:pt x="468405" y="284844"/>
                  </a:cubicBezTo>
                  <a:lnTo>
                    <a:pt x="474426" y="284070"/>
                  </a:lnTo>
                  <a:close/>
                  <a:moveTo>
                    <a:pt x="488099" y="258629"/>
                  </a:moveTo>
                  <a:lnTo>
                    <a:pt x="478388" y="264236"/>
                  </a:lnTo>
                  <a:lnTo>
                    <a:pt x="486082" y="277563"/>
                  </a:lnTo>
                  <a:lnTo>
                    <a:pt x="490067" y="272338"/>
                  </a:lnTo>
                  <a:cubicBezTo>
                    <a:pt x="491225" y="267943"/>
                    <a:pt x="490710" y="263092"/>
                    <a:pt x="488248" y="258826"/>
                  </a:cubicBezTo>
                  <a:close/>
                  <a:moveTo>
                    <a:pt x="665120" y="187848"/>
                  </a:moveTo>
                  <a:lnTo>
                    <a:pt x="640815" y="204276"/>
                  </a:lnTo>
                  <a:cubicBezTo>
                    <a:pt x="609428" y="235743"/>
                    <a:pt x="590016" y="279215"/>
                    <a:pt x="590016" y="327237"/>
                  </a:cubicBezTo>
                  <a:lnTo>
                    <a:pt x="593774" y="345899"/>
                  </a:lnTo>
                  <a:lnTo>
                    <a:pt x="744254" y="324387"/>
                  </a:lnTo>
                  <a:lnTo>
                    <a:pt x="747475" y="316611"/>
                  </a:lnTo>
                  <a:close/>
                  <a:moveTo>
                    <a:pt x="763464" y="153347"/>
                  </a:moveTo>
                  <a:cubicBezTo>
                    <a:pt x="739514" y="153347"/>
                    <a:pt x="716699" y="158212"/>
                    <a:pt x="695947" y="167011"/>
                  </a:cubicBezTo>
                  <a:lnTo>
                    <a:pt x="674287" y="181651"/>
                  </a:lnTo>
                  <a:lnTo>
                    <a:pt x="756407" y="310045"/>
                  </a:lnTo>
                  <a:lnTo>
                    <a:pt x="763464" y="307121"/>
                  </a:lnTo>
                  <a:cubicBezTo>
                    <a:pt x="774832" y="307121"/>
                    <a:pt x="784048" y="316337"/>
                    <a:pt x="784048" y="327705"/>
                  </a:cubicBezTo>
                  <a:cubicBezTo>
                    <a:pt x="784048" y="339073"/>
                    <a:pt x="774832" y="348289"/>
                    <a:pt x="763464" y="348289"/>
                  </a:cubicBezTo>
                  <a:cubicBezTo>
                    <a:pt x="757780" y="348289"/>
                    <a:pt x="752634" y="345985"/>
                    <a:pt x="748909" y="342260"/>
                  </a:cubicBezTo>
                  <a:lnTo>
                    <a:pt x="746509" y="336466"/>
                  </a:lnTo>
                  <a:lnTo>
                    <a:pt x="596201" y="357953"/>
                  </a:lnTo>
                  <a:lnTo>
                    <a:pt x="603646" y="394926"/>
                  </a:lnTo>
                  <a:cubicBezTo>
                    <a:pt x="629975" y="457339"/>
                    <a:pt x="691614" y="501128"/>
                    <a:pt x="763464" y="501128"/>
                  </a:cubicBezTo>
                  <a:cubicBezTo>
                    <a:pt x="859264" y="501128"/>
                    <a:pt x="936912" y="423281"/>
                    <a:pt x="936912" y="327237"/>
                  </a:cubicBezTo>
                  <a:cubicBezTo>
                    <a:pt x="936912" y="231193"/>
                    <a:pt x="859264" y="153347"/>
                    <a:pt x="763464" y="153347"/>
                  </a:cubicBezTo>
                  <a:close/>
                  <a:moveTo>
                    <a:pt x="190866" y="147178"/>
                  </a:moveTo>
                  <a:lnTo>
                    <a:pt x="190855" y="147179"/>
                  </a:lnTo>
                  <a:lnTo>
                    <a:pt x="214968" y="151198"/>
                  </a:lnTo>
                  <a:cubicBezTo>
                    <a:pt x="218108" y="151721"/>
                    <a:pt x="220229" y="154690"/>
                    <a:pt x="219705" y="157830"/>
                  </a:cubicBezTo>
                  <a:lnTo>
                    <a:pt x="219704" y="157830"/>
                  </a:lnTo>
                  <a:cubicBezTo>
                    <a:pt x="219181" y="160969"/>
                    <a:pt x="216212" y="163090"/>
                    <a:pt x="213072" y="162567"/>
                  </a:cubicBezTo>
                  <a:lnTo>
                    <a:pt x="156739" y="153177"/>
                  </a:lnTo>
                  <a:lnTo>
                    <a:pt x="156300" y="154607"/>
                  </a:lnTo>
                  <a:lnTo>
                    <a:pt x="153515" y="152639"/>
                  </a:lnTo>
                  <a:lnTo>
                    <a:pt x="150422" y="152124"/>
                  </a:lnTo>
                  <a:lnTo>
                    <a:pt x="150411" y="152109"/>
                  </a:lnTo>
                  <a:lnTo>
                    <a:pt x="120594" y="161363"/>
                  </a:lnTo>
                  <a:cubicBezTo>
                    <a:pt x="55799" y="188767"/>
                    <a:pt x="10339" y="252923"/>
                    <a:pt x="10339" y="327705"/>
                  </a:cubicBezTo>
                  <a:cubicBezTo>
                    <a:pt x="10339" y="427415"/>
                    <a:pt x="91156" y="508233"/>
                    <a:pt x="190866" y="508233"/>
                  </a:cubicBezTo>
                  <a:cubicBezTo>
                    <a:pt x="290576" y="508233"/>
                    <a:pt x="371394" y="427415"/>
                    <a:pt x="371394" y="327705"/>
                  </a:cubicBezTo>
                  <a:cubicBezTo>
                    <a:pt x="371394" y="252923"/>
                    <a:pt x="325934" y="188767"/>
                    <a:pt x="261139" y="161363"/>
                  </a:cubicBezTo>
                  <a:lnTo>
                    <a:pt x="257061" y="160098"/>
                  </a:lnTo>
                  <a:lnTo>
                    <a:pt x="206433" y="315594"/>
                  </a:lnTo>
                  <a:lnTo>
                    <a:pt x="211450" y="327705"/>
                  </a:lnTo>
                  <a:cubicBezTo>
                    <a:pt x="211450" y="339073"/>
                    <a:pt x="202234" y="348289"/>
                    <a:pt x="190866" y="348289"/>
                  </a:cubicBezTo>
                  <a:cubicBezTo>
                    <a:pt x="179498" y="348289"/>
                    <a:pt x="170282" y="339073"/>
                    <a:pt x="170282" y="327705"/>
                  </a:cubicBezTo>
                  <a:cubicBezTo>
                    <a:pt x="170282" y="322021"/>
                    <a:pt x="172586" y="316875"/>
                    <a:pt x="176311" y="313150"/>
                  </a:cubicBezTo>
                  <a:lnTo>
                    <a:pt x="188373" y="308154"/>
                  </a:lnTo>
                  <a:lnTo>
                    <a:pt x="238458" y="154324"/>
                  </a:lnTo>
                  <a:lnTo>
                    <a:pt x="227251" y="150845"/>
                  </a:lnTo>
                  <a:cubicBezTo>
                    <a:pt x="215498" y="148441"/>
                    <a:pt x="203330" y="147178"/>
                    <a:pt x="190866" y="147178"/>
                  </a:cubicBezTo>
                  <a:close/>
                  <a:moveTo>
                    <a:pt x="608188" y="98833"/>
                  </a:moveTo>
                  <a:lnTo>
                    <a:pt x="552117" y="308093"/>
                  </a:lnTo>
                  <a:lnTo>
                    <a:pt x="563255" y="315667"/>
                  </a:lnTo>
                  <a:lnTo>
                    <a:pt x="576673" y="348344"/>
                  </a:lnTo>
                  <a:lnTo>
                    <a:pt x="576843" y="348319"/>
                  </a:lnTo>
                  <a:lnTo>
                    <a:pt x="572598" y="327237"/>
                  </a:lnTo>
                  <a:cubicBezTo>
                    <a:pt x="572598" y="274399"/>
                    <a:pt x="593960" y="226566"/>
                    <a:pt x="628499" y="191942"/>
                  </a:cubicBezTo>
                  <a:lnTo>
                    <a:pt x="655896" y="173425"/>
                  </a:lnTo>
                  <a:close/>
                  <a:moveTo>
                    <a:pt x="280387" y="88456"/>
                  </a:moveTo>
                  <a:lnTo>
                    <a:pt x="274152" y="107605"/>
                  </a:lnTo>
                  <a:lnTo>
                    <a:pt x="487218" y="315185"/>
                  </a:lnTo>
                  <a:lnTo>
                    <a:pt x="490932" y="312659"/>
                  </a:lnTo>
                  <a:lnTo>
                    <a:pt x="475723" y="286315"/>
                  </a:lnTo>
                  <a:lnTo>
                    <a:pt x="467747" y="287342"/>
                  </a:lnTo>
                  <a:cubicBezTo>
                    <a:pt x="462723" y="285973"/>
                    <a:pt x="458206" y="282685"/>
                    <a:pt x="455385" y="277799"/>
                  </a:cubicBezTo>
                  <a:lnTo>
                    <a:pt x="454509" y="275737"/>
                  </a:lnTo>
                  <a:lnTo>
                    <a:pt x="454093" y="275626"/>
                  </a:lnTo>
                  <a:lnTo>
                    <a:pt x="449527" y="267717"/>
                  </a:lnTo>
                  <a:cubicBezTo>
                    <a:pt x="448896" y="266624"/>
                    <a:pt x="449271" y="265228"/>
                    <a:pt x="450363" y="264598"/>
                  </a:cubicBezTo>
                  <a:lnTo>
                    <a:pt x="481498" y="246622"/>
                  </a:lnTo>
                  <a:cubicBezTo>
                    <a:pt x="482590" y="245991"/>
                    <a:pt x="483986" y="246365"/>
                    <a:pt x="484617" y="247458"/>
                  </a:cubicBezTo>
                  <a:lnTo>
                    <a:pt x="489183" y="255367"/>
                  </a:lnTo>
                  <a:lnTo>
                    <a:pt x="489093" y="255703"/>
                  </a:lnTo>
                  <a:lnTo>
                    <a:pt x="490475" y="257540"/>
                  </a:lnTo>
                  <a:cubicBezTo>
                    <a:pt x="493295" y="262426"/>
                    <a:pt x="493885" y="267982"/>
                    <a:pt x="492559" y="273016"/>
                  </a:cubicBezTo>
                  <a:lnTo>
                    <a:pt x="487378" y="279808"/>
                  </a:lnTo>
                  <a:lnTo>
                    <a:pt x="502000" y="305133"/>
                  </a:lnTo>
                  <a:lnTo>
                    <a:pt x="503759" y="303937"/>
                  </a:lnTo>
                  <a:cubicBezTo>
                    <a:pt x="510251" y="301168"/>
                    <a:pt x="517389" y="299636"/>
                    <a:pt x="524882" y="299636"/>
                  </a:cubicBezTo>
                  <a:lnTo>
                    <a:pt x="524962" y="299653"/>
                  </a:lnTo>
                  <a:lnTo>
                    <a:pt x="525002" y="299636"/>
                  </a:lnTo>
                  <a:lnTo>
                    <a:pt x="525115" y="299684"/>
                  </a:lnTo>
                  <a:lnTo>
                    <a:pt x="532792" y="301247"/>
                  </a:lnTo>
                  <a:lnTo>
                    <a:pt x="589809" y="88456"/>
                  </a:lnTo>
                  <a:close/>
                  <a:moveTo>
                    <a:pt x="236957" y="47435"/>
                  </a:moveTo>
                  <a:lnTo>
                    <a:pt x="159164" y="76442"/>
                  </a:lnTo>
                  <a:lnTo>
                    <a:pt x="142288" y="88370"/>
                  </a:lnTo>
                  <a:cubicBezTo>
                    <a:pt x="137962" y="94213"/>
                    <a:pt x="135465" y="101405"/>
                    <a:pt x="135465" y="109043"/>
                  </a:cubicBezTo>
                  <a:cubicBezTo>
                    <a:pt x="135465" y="116684"/>
                    <a:pt x="137962" y="123877"/>
                    <a:pt x="142288" y="129720"/>
                  </a:cubicBezTo>
                  <a:lnTo>
                    <a:pt x="157165" y="140236"/>
                  </a:lnTo>
                  <a:lnTo>
                    <a:pt x="190866" y="136839"/>
                  </a:lnTo>
                  <a:cubicBezTo>
                    <a:pt x="204043" y="136839"/>
                    <a:pt x="216909" y="138174"/>
                    <a:pt x="229334" y="140717"/>
                  </a:cubicBezTo>
                  <a:lnTo>
                    <a:pt x="241645" y="144538"/>
                  </a:lnTo>
                  <a:lnTo>
                    <a:pt x="245686" y="132126"/>
                  </a:lnTo>
                  <a:lnTo>
                    <a:pt x="212400" y="130928"/>
                  </a:lnTo>
                  <a:lnTo>
                    <a:pt x="212279" y="131747"/>
                  </a:lnTo>
                  <a:lnTo>
                    <a:pt x="210764" y="130869"/>
                  </a:lnTo>
                  <a:lnTo>
                    <a:pt x="208486" y="130787"/>
                  </a:lnTo>
                  <a:lnTo>
                    <a:pt x="205984" y="128098"/>
                  </a:lnTo>
                  <a:lnTo>
                    <a:pt x="194595" y="121495"/>
                  </a:lnTo>
                  <a:cubicBezTo>
                    <a:pt x="189942" y="116270"/>
                    <a:pt x="186770" y="109506"/>
                    <a:pt x="185796" y="102009"/>
                  </a:cubicBezTo>
                  <a:cubicBezTo>
                    <a:pt x="184821" y="94510"/>
                    <a:pt x="186160" y="87159"/>
                    <a:pt x="189323" y="80917"/>
                  </a:cubicBezTo>
                  <a:lnTo>
                    <a:pt x="198909" y="71360"/>
                  </a:lnTo>
                  <a:lnTo>
                    <a:pt x="200319" y="66796"/>
                  </a:lnTo>
                  <a:close/>
                  <a:moveTo>
                    <a:pt x="279389" y="35801"/>
                  </a:moveTo>
                  <a:lnTo>
                    <a:pt x="207035" y="74033"/>
                  </a:lnTo>
                  <a:lnTo>
                    <a:pt x="207439" y="74976"/>
                  </a:lnTo>
                  <a:cubicBezTo>
                    <a:pt x="198208" y="79441"/>
                    <a:pt x="192879" y="89958"/>
                    <a:pt x="194301" y="100900"/>
                  </a:cubicBezTo>
                  <a:cubicBezTo>
                    <a:pt x="195723" y="111845"/>
                    <a:pt x="203563" y="120651"/>
                    <a:pt x="213628" y="122608"/>
                  </a:cubicBezTo>
                  <a:lnTo>
                    <a:pt x="213623" y="122644"/>
                  </a:lnTo>
                  <a:lnTo>
                    <a:pt x="248366" y="123893"/>
                  </a:lnTo>
                  <a:lnTo>
                    <a:pt x="264595" y="74049"/>
                  </a:lnTo>
                  <a:lnTo>
                    <a:pt x="266437" y="73112"/>
                  </a:lnTo>
                  <a:lnTo>
                    <a:pt x="266343" y="72915"/>
                  </a:lnTo>
                  <a:close/>
                  <a:moveTo>
                    <a:pt x="674565" y="30"/>
                  </a:moveTo>
                  <a:cubicBezTo>
                    <a:pt x="685808" y="758"/>
                    <a:pt x="679110" y="10703"/>
                    <a:pt x="674565" y="17495"/>
                  </a:cubicBezTo>
                  <a:cubicBezTo>
                    <a:pt x="670020" y="24287"/>
                    <a:pt x="659733" y="37386"/>
                    <a:pt x="647294" y="41267"/>
                  </a:cubicBezTo>
                  <a:cubicBezTo>
                    <a:pt x="641074" y="43207"/>
                    <a:pt x="632342" y="43450"/>
                    <a:pt x="623611" y="43086"/>
                  </a:cubicBezTo>
                  <a:lnTo>
                    <a:pt x="619883" y="42800"/>
                  </a:lnTo>
                  <a:lnTo>
                    <a:pt x="611137" y="75439"/>
                  </a:lnTo>
                  <a:lnTo>
                    <a:pt x="613404" y="79365"/>
                  </a:lnTo>
                  <a:lnTo>
                    <a:pt x="612064" y="84365"/>
                  </a:lnTo>
                  <a:lnTo>
                    <a:pt x="665063" y="167230"/>
                  </a:lnTo>
                  <a:lnTo>
                    <a:pt x="689168" y="150938"/>
                  </a:lnTo>
                  <a:cubicBezTo>
                    <a:pt x="712003" y="141257"/>
                    <a:pt x="737110" y="135903"/>
                    <a:pt x="763464" y="135903"/>
                  </a:cubicBezTo>
                  <a:cubicBezTo>
                    <a:pt x="868882" y="135903"/>
                    <a:pt x="954330" y="221561"/>
                    <a:pt x="954330" y="327237"/>
                  </a:cubicBezTo>
                  <a:cubicBezTo>
                    <a:pt x="954330" y="432914"/>
                    <a:pt x="868882" y="518571"/>
                    <a:pt x="763464" y="518571"/>
                  </a:cubicBezTo>
                  <a:cubicBezTo>
                    <a:pt x="684400" y="518571"/>
                    <a:pt x="616570" y="470389"/>
                    <a:pt x="587596" y="401715"/>
                  </a:cubicBezTo>
                  <a:lnTo>
                    <a:pt x="579271" y="360373"/>
                  </a:lnTo>
                  <a:lnTo>
                    <a:pt x="576521" y="360766"/>
                  </a:lnTo>
                  <a:lnTo>
                    <a:pt x="563255" y="393073"/>
                  </a:lnTo>
                  <a:cubicBezTo>
                    <a:pt x="558344" y="398025"/>
                    <a:pt x="552498" y="402033"/>
                    <a:pt x="546005" y="404802"/>
                  </a:cubicBezTo>
                  <a:lnTo>
                    <a:pt x="544846" y="405038"/>
                  </a:lnTo>
                  <a:lnTo>
                    <a:pt x="553266" y="436461"/>
                  </a:lnTo>
                  <a:lnTo>
                    <a:pt x="561603" y="437543"/>
                  </a:lnTo>
                  <a:cubicBezTo>
                    <a:pt x="566160" y="440159"/>
                    <a:pt x="569711" y="444507"/>
                    <a:pt x="571175" y="449970"/>
                  </a:cubicBezTo>
                  <a:lnTo>
                    <a:pt x="571458" y="452002"/>
                  </a:lnTo>
                  <a:lnTo>
                    <a:pt x="571767" y="452181"/>
                  </a:lnTo>
                  <a:lnTo>
                    <a:pt x="574136" y="461023"/>
                  </a:lnTo>
                  <a:cubicBezTo>
                    <a:pt x="574463" y="462244"/>
                    <a:pt x="573739" y="463499"/>
                    <a:pt x="572518" y="463826"/>
                  </a:cubicBezTo>
                  <a:lnTo>
                    <a:pt x="537175" y="473296"/>
                  </a:lnTo>
                  <a:cubicBezTo>
                    <a:pt x="535955" y="473623"/>
                    <a:pt x="534699" y="472899"/>
                    <a:pt x="534372" y="471678"/>
                  </a:cubicBezTo>
                  <a:lnTo>
                    <a:pt x="532003" y="462836"/>
                  </a:lnTo>
                  <a:lnTo>
                    <a:pt x="532181" y="462527"/>
                  </a:lnTo>
                  <a:lnTo>
                    <a:pt x="531410" y="460625"/>
                  </a:lnTo>
                  <a:cubicBezTo>
                    <a:pt x="529947" y="455162"/>
                    <a:pt x="530847" y="449621"/>
                    <a:pt x="533486" y="445077"/>
                  </a:cubicBezTo>
                  <a:lnTo>
                    <a:pt x="540166" y="439971"/>
                  </a:lnTo>
                  <a:lnTo>
                    <a:pt x="531533" y="407749"/>
                  </a:lnTo>
                  <a:lnTo>
                    <a:pt x="524882" y="409103"/>
                  </a:lnTo>
                  <a:cubicBezTo>
                    <a:pt x="494910" y="409103"/>
                    <a:pt x="470616" y="384600"/>
                    <a:pt x="470616" y="354370"/>
                  </a:cubicBezTo>
                  <a:lnTo>
                    <a:pt x="481629" y="327551"/>
                  </a:lnTo>
                  <a:lnTo>
                    <a:pt x="269749" y="121127"/>
                  </a:lnTo>
                  <a:lnTo>
                    <a:pt x="260247" y="150312"/>
                  </a:lnTo>
                  <a:lnTo>
                    <a:pt x="265162" y="151838"/>
                  </a:lnTo>
                  <a:cubicBezTo>
                    <a:pt x="333668" y="180811"/>
                    <a:pt x="381732" y="248642"/>
                    <a:pt x="381732" y="327705"/>
                  </a:cubicBezTo>
                  <a:cubicBezTo>
                    <a:pt x="381732" y="433123"/>
                    <a:pt x="296284" y="518571"/>
                    <a:pt x="190866" y="518571"/>
                  </a:cubicBezTo>
                  <a:cubicBezTo>
                    <a:pt x="85448" y="518571"/>
                    <a:pt x="0" y="433123"/>
                    <a:pt x="0" y="327705"/>
                  </a:cubicBezTo>
                  <a:cubicBezTo>
                    <a:pt x="0" y="248642"/>
                    <a:pt x="48065" y="180811"/>
                    <a:pt x="116570" y="151838"/>
                  </a:cubicBezTo>
                  <a:lnTo>
                    <a:pt x="141451" y="144115"/>
                  </a:lnTo>
                  <a:lnTo>
                    <a:pt x="131913" y="137375"/>
                  </a:lnTo>
                  <a:cubicBezTo>
                    <a:pt x="125987" y="129369"/>
                    <a:pt x="122566" y="119515"/>
                    <a:pt x="122566" y="109048"/>
                  </a:cubicBezTo>
                  <a:cubicBezTo>
                    <a:pt x="122566" y="98578"/>
                    <a:pt x="125987" y="88723"/>
                    <a:pt x="131913" y="80717"/>
                  </a:cubicBezTo>
                  <a:lnTo>
                    <a:pt x="149408" y="68354"/>
                  </a:lnTo>
                  <a:lnTo>
                    <a:pt x="150712" y="65500"/>
                  </a:lnTo>
                  <a:lnTo>
                    <a:pt x="256164" y="26179"/>
                  </a:lnTo>
                  <a:lnTo>
                    <a:pt x="241216" y="24275"/>
                  </a:lnTo>
                  <a:cubicBezTo>
                    <a:pt x="235577" y="23557"/>
                    <a:pt x="231589" y="18404"/>
                    <a:pt x="232307" y="12765"/>
                  </a:cubicBezTo>
                  <a:cubicBezTo>
                    <a:pt x="233025" y="7127"/>
                    <a:pt x="238178" y="3138"/>
                    <a:pt x="243817" y="3856"/>
                  </a:cubicBezTo>
                  <a:lnTo>
                    <a:pt x="291150" y="9884"/>
                  </a:lnTo>
                  <a:cubicBezTo>
                    <a:pt x="296789" y="10603"/>
                    <a:pt x="300778" y="15756"/>
                    <a:pt x="300059" y="21394"/>
                  </a:cubicBezTo>
                  <a:lnTo>
                    <a:pt x="297578" y="23315"/>
                  </a:lnTo>
                  <a:lnTo>
                    <a:pt x="298771" y="25802"/>
                  </a:lnTo>
                  <a:lnTo>
                    <a:pt x="283940" y="67996"/>
                  </a:lnTo>
                  <a:lnTo>
                    <a:pt x="596117" y="67996"/>
                  </a:lnTo>
                  <a:lnTo>
                    <a:pt x="599073" y="70952"/>
                  </a:lnTo>
                  <a:lnTo>
                    <a:pt x="599159" y="70902"/>
                  </a:lnTo>
                  <a:lnTo>
                    <a:pt x="606955" y="41807"/>
                  </a:lnTo>
                  <a:lnTo>
                    <a:pt x="599928" y="41267"/>
                  </a:lnTo>
                  <a:cubicBezTo>
                    <a:pt x="587489" y="40296"/>
                    <a:pt x="582465" y="36173"/>
                    <a:pt x="572418" y="34960"/>
                  </a:cubicBezTo>
                  <a:cubicBezTo>
                    <a:pt x="562370" y="33747"/>
                    <a:pt x="547778" y="35688"/>
                    <a:pt x="538927" y="34475"/>
                  </a:cubicBezTo>
                  <a:cubicBezTo>
                    <a:pt x="530076" y="33262"/>
                    <a:pt x="517397" y="30836"/>
                    <a:pt x="518593" y="27440"/>
                  </a:cubicBezTo>
                  <a:cubicBezTo>
                    <a:pt x="519789" y="24044"/>
                    <a:pt x="531272" y="16040"/>
                    <a:pt x="545864" y="13857"/>
                  </a:cubicBezTo>
                  <a:cubicBezTo>
                    <a:pt x="560457" y="11674"/>
                    <a:pt x="585096" y="16040"/>
                    <a:pt x="606626" y="13857"/>
                  </a:cubicBezTo>
                  <a:cubicBezTo>
                    <a:pt x="628156" y="11674"/>
                    <a:pt x="663321" y="-697"/>
                    <a:pt x="674565" y="3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&quot;禁止&quot;マーク 12">
              <a:extLst>
                <a:ext uri="{FF2B5EF4-FFF2-40B4-BE49-F238E27FC236}">
                  <a16:creationId xmlns:a16="http://schemas.microsoft.com/office/drawing/2014/main" id="{4564DC3A-BE3F-4169-B850-F99BF8229FAF}"/>
                </a:ext>
              </a:extLst>
            </p:cNvPr>
            <p:cNvSpPr/>
            <p:nvPr/>
          </p:nvSpPr>
          <p:spPr bwMode="auto">
            <a:xfrm>
              <a:off x="407987" y="2809943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DA5B133-865C-4AAD-BD5E-16CCBEB905DE}"/>
              </a:ext>
            </a:extLst>
          </p:cNvPr>
          <p:cNvGrpSpPr/>
          <p:nvPr/>
        </p:nvGrpSpPr>
        <p:grpSpPr>
          <a:xfrm>
            <a:off x="2268717" y="4769129"/>
            <a:ext cx="1556264" cy="1556262"/>
            <a:chOff x="2268717" y="4769129"/>
            <a:chExt cx="1556264" cy="1556262"/>
          </a:xfrm>
        </p:grpSpPr>
        <p:sp>
          <p:nvSpPr>
            <p:cNvPr id="15" name="&quot;禁止&quot;マーク 14">
              <a:extLst>
                <a:ext uri="{FF2B5EF4-FFF2-40B4-BE49-F238E27FC236}">
                  <a16:creationId xmlns:a16="http://schemas.microsoft.com/office/drawing/2014/main" id="{F19153F0-CC91-4F49-AA63-E4738CD07131}"/>
                </a:ext>
              </a:extLst>
            </p:cNvPr>
            <p:cNvSpPr/>
            <p:nvPr/>
          </p:nvSpPr>
          <p:spPr bwMode="auto">
            <a:xfrm>
              <a:off x="2268717" y="476912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270370E-6995-4B9A-A39F-77CBEF609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9563" y="5178043"/>
              <a:ext cx="1232400" cy="682822"/>
            </a:xfrm>
            <a:custGeom>
              <a:avLst/>
              <a:gdLst>
                <a:gd name="connsiteX0" fmla="*/ 462619 w 1580278"/>
                <a:gd name="connsiteY0" fmla="*/ 832552 h 875568"/>
                <a:gd name="connsiteX1" fmla="*/ 492537 w 1580278"/>
                <a:gd name="connsiteY1" fmla="*/ 862470 h 875568"/>
                <a:gd name="connsiteX2" fmla="*/ 522455 w 1580278"/>
                <a:gd name="connsiteY2" fmla="*/ 832552 h 875568"/>
                <a:gd name="connsiteX3" fmla="*/ 350120 w 1580278"/>
                <a:gd name="connsiteY3" fmla="*/ 741627 h 875568"/>
                <a:gd name="connsiteX4" fmla="*/ 350495 w 1580278"/>
                <a:gd name="connsiteY4" fmla="*/ 744520 h 875568"/>
                <a:gd name="connsiteX5" fmla="*/ 394725 w 1580278"/>
                <a:gd name="connsiteY5" fmla="*/ 778602 h 875568"/>
                <a:gd name="connsiteX6" fmla="*/ 1492621 w 1580278"/>
                <a:gd name="connsiteY6" fmla="*/ 695263 h 875568"/>
                <a:gd name="connsiteX7" fmla="*/ 1542618 w 1580278"/>
                <a:gd name="connsiteY7" fmla="*/ 745404 h 875568"/>
                <a:gd name="connsiteX8" fmla="*/ 1492621 w 1580278"/>
                <a:gd name="connsiteY8" fmla="*/ 795545 h 875568"/>
                <a:gd name="connsiteX9" fmla="*/ 1442624 w 1580278"/>
                <a:gd name="connsiteY9" fmla="*/ 745404 h 875568"/>
                <a:gd name="connsiteX10" fmla="*/ 1492621 w 1580278"/>
                <a:gd name="connsiteY10" fmla="*/ 695263 h 875568"/>
                <a:gd name="connsiteX11" fmla="*/ 977390 w 1580278"/>
                <a:gd name="connsiteY11" fmla="*/ 695263 h 875568"/>
                <a:gd name="connsiteX12" fmla="*/ 1027387 w 1580278"/>
                <a:gd name="connsiteY12" fmla="*/ 745404 h 875568"/>
                <a:gd name="connsiteX13" fmla="*/ 977390 w 1580278"/>
                <a:gd name="connsiteY13" fmla="*/ 795545 h 875568"/>
                <a:gd name="connsiteX14" fmla="*/ 927393 w 1580278"/>
                <a:gd name="connsiteY14" fmla="*/ 745404 h 875568"/>
                <a:gd name="connsiteX15" fmla="*/ 977390 w 1580278"/>
                <a:gd name="connsiteY15" fmla="*/ 695263 h 875568"/>
                <a:gd name="connsiteX16" fmla="*/ 976714 w 1580278"/>
                <a:gd name="connsiteY16" fmla="*/ 670598 h 875568"/>
                <a:gd name="connsiteX17" fmla="*/ 907338 w 1580278"/>
                <a:gd name="connsiteY17" fmla="*/ 716584 h 875568"/>
                <a:gd name="connsiteX18" fmla="*/ 901421 w 1580278"/>
                <a:gd name="connsiteY18" fmla="*/ 745891 h 875568"/>
                <a:gd name="connsiteX19" fmla="*/ 907338 w 1580278"/>
                <a:gd name="connsiteY19" fmla="*/ 775197 h 875568"/>
                <a:gd name="connsiteX20" fmla="*/ 976714 w 1580278"/>
                <a:gd name="connsiteY20" fmla="*/ 821183 h 875568"/>
                <a:gd name="connsiteX21" fmla="*/ 1491999 w 1580278"/>
                <a:gd name="connsiteY21" fmla="*/ 821184 h 875568"/>
                <a:gd name="connsiteX22" fmla="*/ 1567292 w 1580278"/>
                <a:gd name="connsiteY22" fmla="*/ 745891 h 875568"/>
                <a:gd name="connsiteX23" fmla="*/ 1567293 w 1580278"/>
                <a:gd name="connsiteY23" fmla="*/ 745891 h 875568"/>
                <a:gd name="connsiteX24" fmla="*/ 1492000 w 1580278"/>
                <a:gd name="connsiteY24" fmla="*/ 670598 h 875568"/>
                <a:gd name="connsiteX25" fmla="*/ 1020675 w 1580278"/>
                <a:gd name="connsiteY25" fmla="*/ 314582 h 875568"/>
                <a:gd name="connsiteX26" fmla="*/ 1005962 w 1580278"/>
                <a:gd name="connsiteY26" fmla="*/ 329295 h 875568"/>
                <a:gd name="connsiteX27" fmla="*/ 1005962 w 1580278"/>
                <a:gd name="connsiteY27" fmla="*/ 388143 h 875568"/>
                <a:gd name="connsiteX28" fmla="*/ 1020675 w 1580278"/>
                <a:gd name="connsiteY28" fmla="*/ 402856 h 875568"/>
                <a:gd name="connsiteX29" fmla="*/ 1167862 w 1580278"/>
                <a:gd name="connsiteY29" fmla="*/ 402856 h 875568"/>
                <a:gd name="connsiteX30" fmla="*/ 1182575 w 1580278"/>
                <a:gd name="connsiteY30" fmla="*/ 388143 h 875568"/>
                <a:gd name="connsiteX31" fmla="*/ 1182575 w 1580278"/>
                <a:gd name="connsiteY31" fmla="*/ 329295 h 875568"/>
                <a:gd name="connsiteX32" fmla="*/ 1167862 w 1580278"/>
                <a:gd name="connsiteY32" fmla="*/ 314582 h 875568"/>
                <a:gd name="connsiteX33" fmla="*/ 921806 w 1580278"/>
                <a:gd name="connsiteY33" fmla="*/ 249955 h 875568"/>
                <a:gd name="connsiteX34" fmla="*/ 941062 w 1580278"/>
                <a:gd name="connsiteY34" fmla="*/ 283307 h 875568"/>
                <a:gd name="connsiteX35" fmla="*/ 946830 w 1580278"/>
                <a:gd name="connsiteY35" fmla="*/ 263127 h 875568"/>
                <a:gd name="connsiteX36" fmla="*/ 1023819 w 1580278"/>
                <a:gd name="connsiteY36" fmla="*/ 137061 h 875568"/>
                <a:gd name="connsiteX37" fmla="*/ 987457 w 1580278"/>
                <a:gd name="connsiteY37" fmla="*/ 285050 h 875568"/>
                <a:gd name="connsiteX38" fmla="*/ 1208224 w 1580278"/>
                <a:gd name="connsiteY38" fmla="*/ 285050 h 875568"/>
                <a:gd name="connsiteX39" fmla="*/ 1208224 w 1580278"/>
                <a:gd name="connsiteY39" fmla="*/ 137710 h 875568"/>
                <a:gd name="connsiteX40" fmla="*/ 438948 w 1580278"/>
                <a:gd name="connsiteY40" fmla="*/ 102857 h 875568"/>
                <a:gd name="connsiteX41" fmla="*/ 390456 w 1580278"/>
                <a:gd name="connsiteY41" fmla="*/ 118951 h 875568"/>
                <a:gd name="connsiteX42" fmla="*/ 381484 w 1580278"/>
                <a:gd name="connsiteY42" fmla="*/ 129414 h 875568"/>
                <a:gd name="connsiteX43" fmla="*/ 389058 w 1580278"/>
                <a:gd name="connsiteY43" fmla="*/ 126593 h 875568"/>
                <a:gd name="connsiteX44" fmla="*/ 404532 w 1580278"/>
                <a:gd name="connsiteY44" fmla="*/ 133670 h 875568"/>
                <a:gd name="connsiteX45" fmla="*/ 404530 w 1580278"/>
                <a:gd name="connsiteY45" fmla="*/ 133670 h 875568"/>
                <a:gd name="connsiteX46" fmla="*/ 403391 w 1580278"/>
                <a:gd name="connsiteY46" fmla="*/ 165089 h 875568"/>
                <a:gd name="connsiteX47" fmla="*/ 205542 w 1580278"/>
                <a:gd name="connsiteY47" fmla="*/ 349091 h 875568"/>
                <a:gd name="connsiteX48" fmla="*/ 189597 w 1580278"/>
                <a:gd name="connsiteY48" fmla="*/ 355029 h 875568"/>
                <a:gd name="connsiteX49" fmla="*/ 181312 w 1580278"/>
                <a:gd name="connsiteY49" fmla="*/ 351240 h 875568"/>
                <a:gd name="connsiteX50" fmla="*/ 89137 w 1580278"/>
                <a:gd name="connsiteY50" fmla="*/ 436964 h 875568"/>
                <a:gd name="connsiteX51" fmla="*/ 114330 w 1580278"/>
                <a:gd name="connsiteY51" fmla="*/ 443713 h 875568"/>
                <a:gd name="connsiteX52" fmla="*/ 472010 w 1580278"/>
                <a:gd name="connsiteY52" fmla="*/ 110648 h 875568"/>
                <a:gd name="connsiteX53" fmla="*/ 465537 w 1580278"/>
                <a:gd name="connsiteY53" fmla="*/ 107164 h 875568"/>
                <a:gd name="connsiteX54" fmla="*/ 438948 w 1580278"/>
                <a:gd name="connsiteY54" fmla="*/ 102857 h 875568"/>
                <a:gd name="connsiteX55" fmla="*/ 664326 w 1580278"/>
                <a:gd name="connsiteY55" fmla="*/ 155 h 875568"/>
                <a:gd name="connsiteX56" fmla="*/ 786716 w 1580278"/>
                <a:gd name="connsiteY56" fmla="*/ 23869 h 875568"/>
                <a:gd name="connsiteX57" fmla="*/ 985600 w 1580278"/>
                <a:gd name="connsiteY57" fmla="*/ 127484 h 875568"/>
                <a:gd name="connsiteX58" fmla="*/ 991026 w 1580278"/>
                <a:gd name="connsiteY58" fmla="*/ 108501 h 875568"/>
                <a:gd name="connsiteX59" fmla="*/ 1300424 w 1580278"/>
                <a:gd name="connsiteY59" fmla="*/ 108501 h 875568"/>
                <a:gd name="connsiteX60" fmla="*/ 1300424 w 1580278"/>
                <a:gd name="connsiteY60" fmla="*/ 358718 h 875568"/>
                <a:gd name="connsiteX61" fmla="*/ 1344577 w 1580278"/>
                <a:gd name="connsiteY61" fmla="*/ 358718 h 875568"/>
                <a:gd name="connsiteX62" fmla="*/ 1344577 w 1580278"/>
                <a:gd name="connsiteY62" fmla="*/ 329509 h 875568"/>
                <a:gd name="connsiteX63" fmla="*/ 1359505 w 1580278"/>
                <a:gd name="connsiteY63" fmla="*/ 314581 h 875568"/>
                <a:gd name="connsiteX64" fmla="*/ 1506262 w 1580278"/>
                <a:gd name="connsiteY64" fmla="*/ 314581 h 875568"/>
                <a:gd name="connsiteX65" fmla="*/ 1521190 w 1580278"/>
                <a:gd name="connsiteY65" fmla="*/ 329509 h 875568"/>
                <a:gd name="connsiteX66" fmla="*/ 1521190 w 1580278"/>
                <a:gd name="connsiteY66" fmla="*/ 358718 h 875568"/>
                <a:gd name="connsiteX67" fmla="*/ 1565343 w 1580278"/>
                <a:gd name="connsiteY67" fmla="*/ 358718 h 875568"/>
                <a:gd name="connsiteX68" fmla="*/ 1565343 w 1580278"/>
                <a:gd name="connsiteY68" fmla="*/ 594333 h 875568"/>
                <a:gd name="connsiteX69" fmla="*/ 1565345 w 1580278"/>
                <a:gd name="connsiteY69" fmla="*/ 594333 h 875568"/>
                <a:gd name="connsiteX70" fmla="*/ 1565345 w 1580278"/>
                <a:gd name="connsiteY70" fmla="*/ 638470 h 875568"/>
                <a:gd name="connsiteX71" fmla="*/ 1403340 w 1580278"/>
                <a:gd name="connsiteY71" fmla="*/ 638470 h 875568"/>
                <a:gd name="connsiteX72" fmla="*/ 1403340 w 1580278"/>
                <a:gd name="connsiteY72" fmla="*/ 657617 h 875568"/>
                <a:gd name="connsiteX73" fmla="*/ 1492491 w 1580278"/>
                <a:gd name="connsiteY73" fmla="*/ 657617 h 875568"/>
                <a:gd name="connsiteX74" fmla="*/ 1580278 w 1580278"/>
                <a:gd name="connsiteY74" fmla="*/ 745404 h 875568"/>
                <a:gd name="connsiteX75" fmla="*/ 1492491 w 1580278"/>
                <a:gd name="connsiteY75" fmla="*/ 833191 h 875568"/>
                <a:gd name="connsiteX76" fmla="*/ 977520 w 1580278"/>
                <a:gd name="connsiteY76" fmla="*/ 833191 h 875568"/>
                <a:gd name="connsiteX77" fmla="*/ 889733 w 1580278"/>
                <a:gd name="connsiteY77" fmla="*/ 745404 h 875568"/>
                <a:gd name="connsiteX78" fmla="*/ 977520 w 1580278"/>
                <a:gd name="connsiteY78" fmla="*/ 657617 h 875568"/>
                <a:gd name="connsiteX79" fmla="*/ 1064723 w 1580278"/>
                <a:gd name="connsiteY79" fmla="*/ 657617 h 875568"/>
                <a:gd name="connsiteX80" fmla="*/ 1064723 w 1580278"/>
                <a:gd name="connsiteY80" fmla="*/ 638470 h 875568"/>
                <a:gd name="connsiteX81" fmla="*/ 902721 w 1580278"/>
                <a:gd name="connsiteY81" fmla="*/ 638470 h 875568"/>
                <a:gd name="connsiteX82" fmla="*/ 902721 w 1580278"/>
                <a:gd name="connsiteY82" fmla="*/ 594333 h 875568"/>
                <a:gd name="connsiteX83" fmla="*/ 1285814 w 1580278"/>
                <a:gd name="connsiteY83" fmla="*/ 594333 h 875568"/>
                <a:gd name="connsiteX84" fmla="*/ 1285814 w 1580278"/>
                <a:gd name="connsiteY84" fmla="*/ 594332 h 875568"/>
                <a:gd name="connsiteX85" fmla="*/ 902719 w 1580278"/>
                <a:gd name="connsiteY85" fmla="*/ 594332 h 875568"/>
                <a:gd name="connsiteX86" fmla="*/ 902719 w 1580278"/>
                <a:gd name="connsiteY86" fmla="*/ 417460 h 875568"/>
                <a:gd name="connsiteX87" fmla="*/ 924056 w 1580278"/>
                <a:gd name="connsiteY87" fmla="*/ 342808 h 875568"/>
                <a:gd name="connsiteX88" fmla="*/ 862774 w 1580278"/>
                <a:gd name="connsiteY88" fmla="*/ 236664 h 875568"/>
                <a:gd name="connsiteX89" fmla="*/ 860552 w 1580278"/>
                <a:gd name="connsiteY89" fmla="*/ 219788 h 875568"/>
                <a:gd name="connsiteX90" fmla="*/ 861687 w 1580278"/>
                <a:gd name="connsiteY90" fmla="*/ 218310 h 875568"/>
                <a:gd name="connsiteX91" fmla="*/ 754454 w 1580278"/>
                <a:gd name="connsiteY91" fmla="*/ 161867 h 875568"/>
                <a:gd name="connsiteX92" fmla="*/ 658288 w 1580278"/>
                <a:gd name="connsiteY92" fmla="*/ 132870 h 875568"/>
                <a:gd name="connsiteX93" fmla="*/ 565273 w 1580278"/>
                <a:gd name="connsiteY93" fmla="*/ 193407 h 875568"/>
                <a:gd name="connsiteX94" fmla="*/ 192207 w 1580278"/>
                <a:gd name="connsiteY94" fmla="*/ 491385 h 875568"/>
                <a:gd name="connsiteX95" fmla="*/ 456454 w 1580278"/>
                <a:gd name="connsiteY95" fmla="*/ 769701 h 875568"/>
                <a:gd name="connsiteX96" fmla="*/ 443655 w 1580278"/>
                <a:gd name="connsiteY96" fmla="*/ 540459 h 875568"/>
                <a:gd name="connsiteX97" fmla="*/ 400800 w 1580278"/>
                <a:gd name="connsiteY97" fmla="*/ 513197 h 875568"/>
                <a:gd name="connsiteX98" fmla="*/ 403397 w 1580278"/>
                <a:gd name="connsiteY98" fmla="*/ 501514 h 875568"/>
                <a:gd name="connsiteX99" fmla="*/ 426772 w 1580278"/>
                <a:gd name="connsiteY99" fmla="*/ 502812 h 875568"/>
                <a:gd name="connsiteX100" fmla="*/ 463134 w 1580278"/>
                <a:gd name="connsiteY100" fmla="*/ 505409 h 875568"/>
                <a:gd name="connsiteX101" fmla="*/ 607606 w 1580278"/>
                <a:gd name="connsiteY101" fmla="*/ 552466 h 875568"/>
                <a:gd name="connsiteX102" fmla="*/ 666694 w 1580278"/>
                <a:gd name="connsiteY102" fmla="*/ 669949 h 875568"/>
                <a:gd name="connsiteX103" fmla="*/ 622541 w 1580278"/>
                <a:gd name="connsiteY103" fmla="*/ 787756 h 875568"/>
                <a:gd name="connsiteX104" fmla="*/ 504690 w 1580278"/>
                <a:gd name="connsiteY104" fmla="*/ 817288 h 875568"/>
                <a:gd name="connsiteX105" fmla="*/ 478282 w 1580278"/>
                <a:gd name="connsiteY105" fmla="*/ 818608 h 875568"/>
                <a:gd name="connsiteX106" fmla="*/ 478260 w 1580278"/>
                <a:gd name="connsiteY106" fmla="*/ 818708 h 875568"/>
                <a:gd name="connsiteX107" fmla="*/ 472763 w 1580278"/>
                <a:gd name="connsiteY107" fmla="*/ 821116 h 875568"/>
                <a:gd name="connsiteX108" fmla="*/ 535384 w 1580278"/>
                <a:gd name="connsiteY108" fmla="*/ 821116 h 875568"/>
                <a:gd name="connsiteX109" fmla="*/ 537996 w 1580278"/>
                <a:gd name="connsiteY109" fmla="*/ 823728 h 875568"/>
                <a:gd name="connsiteX110" fmla="*/ 539365 w 1580278"/>
                <a:gd name="connsiteY110" fmla="*/ 823728 h 875568"/>
                <a:gd name="connsiteX111" fmla="*/ 539365 w 1580278"/>
                <a:gd name="connsiteY111" fmla="*/ 825097 h 875568"/>
                <a:gd name="connsiteX112" fmla="*/ 541102 w 1580278"/>
                <a:gd name="connsiteY112" fmla="*/ 826834 h 875568"/>
                <a:gd name="connsiteX113" fmla="*/ 539365 w 1580278"/>
                <a:gd name="connsiteY113" fmla="*/ 828571 h 875568"/>
                <a:gd name="connsiteX114" fmla="*/ 539365 w 1580278"/>
                <a:gd name="connsiteY114" fmla="*/ 831815 h 875568"/>
                <a:gd name="connsiteX115" fmla="*/ 498544 w 1580278"/>
                <a:gd name="connsiteY115" fmla="*/ 872636 h 875568"/>
                <a:gd name="connsiteX116" fmla="*/ 495868 w 1580278"/>
                <a:gd name="connsiteY116" fmla="*/ 872636 h 875568"/>
                <a:gd name="connsiteX117" fmla="*/ 495868 w 1580278"/>
                <a:gd name="connsiteY117" fmla="*/ 873893 h 875568"/>
                <a:gd name="connsiteX118" fmla="*/ 487775 w 1580278"/>
                <a:gd name="connsiteY118" fmla="*/ 873893 h 875568"/>
                <a:gd name="connsiteX119" fmla="*/ 446988 w 1580278"/>
                <a:gd name="connsiteY119" fmla="*/ 833105 h 875568"/>
                <a:gd name="connsiteX120" fmla="*/ 446988 w 1580278"/>
                <a:gd name="connsiteY120" fmla="*/ 827570 h 875568"/>
                <a:gd name="connsiteX121" fmla="*/ 446253 w 1580278"/>
                <a:gd name="connsiteY121" fmla="*/ 826834 h 875568"/>
                <a:gd name="connsiteX122" fmla="*/ 446280 w 1580278"/>
                <a:gd name="connsiteY122" fmla="*/ 826807 h 875568"/>
                <a:gd name="connsiteX123" fmla="*/ 346397 w 1580278"/>
                <a:gd name="connsiteY123" fmla="*/ 749841 h 875568"/>
                <a:gd name="connsiteX124" fmla="*/ 336768 w 1580278"/>
                <a:gd name="connsiteY124" fmla="*/ 751088 h 875568"/>
                <a:gd name="connsiteX125" fmla="*/ 137174 w 1580278"/>
                <a:gd name="connsiteY125" fmla="*/ 597289 h 875568"/>
                <a:gd name="connsiteX126" fmla="*/ 135316 w 1580278"/>
                <a:gd name="connsiteY126" fmla="*/ 582951 h 875568"/>
                <a:gd name="connsiteX127" fmla="*/ 149654 w 1580278"/>
                <a:gd name="connsiteY127" fmla="*/ 581093 h 875568"/>
                <a:gd name="connsiteX128" fmla="*/ 246327 w 1580278"/>
                <a:gd name="connsiteY128" fmla="*/ 655586 h 875568"/>
                <a:gd name="connsiteX129" fmla="*/ 4874 w 1580278"/>
                <a:gd name="connsiteY129" fmla="*/ 455431 h 875568"/>
                <a:gd name="connsiteX130" fmla="*/ 650 w 1580278"/>
                <a:gd name="connsiteY130" fmla="*/ 442241 h 875568"/>
                <a:gd name="connsiteX131" fmla="*/ 650 w 1580278"/>
                <a:gd name="connsiteY131" fmla="*/ 429875 h 875568"/>
                <a:gd name="connsiteX132" fmla="*/ 8254 w 1580278"/>
                <a:gd name="connsiteY132" fmla="*/ 421631 h 875568"/>
                <a:gd name="connsiteX133" fmla="*/ 17547 w 1580278"/>
                <a:gd name="connsiteY133" fmla="*/ 417784 h 875568"/>
                <a:gd name="connsiteX134" fmla="*/ 72489 w 1580278"/>
                <a:gd name="connsiteY134" fmla="*/ 432503 h 875568"/>
                <a:gd name="connsiteX135" fmla="*/ 171366 w 1580278"/>
                <a:gd name="connsiteY135" fmla="*/ 340546 h 875568"/>
                <a:gd name="connsiteX136" fmla="*/ 168186 w 1580278"/>
                <a:gd name="connsiteY136" fmla="*/ 332007 h 875568"/>
                <a:gd name="connsiteX137" fmla="*/ 175263 w 1580278"/>
                <a:gd name="connsiteY137" fmla="*/ 316533 h 875568"/>
                <a:gd name="connsiteX138" fmla="*/ 362270 w 1580278"/>
                <a:gd name="connsiteY138" fmla="*/ 142615 h 875568"/>
                <a:gd name="connsiteX139" fmla="*/ 365057 w 1580278"/>
                <a:gd name="connsiteY139" fmla="*/ 132703 h 875568"/>
                <a:gd name="connsiteX140" fmla="*/ 438940 w 1580278"/>
                <a:gd name="connsiteY140" fmla="*/ 93572 h 875568"/>
                <a:gd name="connsiteX141" fmla="*/ 469859 w 1580278"/>
                <a:gd name="connsiteY141" fmla="*/ 98579 h 875568"/>
                <a:gd name="connsiteX142" fmla="*/ 479435 w 1580278"/>
                <a:gd name="connsiteY142" fmla="*/ 103733 h 875568"/>
                <a:gd name="connsiteX143" fmla="*/ 498506 w 1580278"/>
                <a:gd name="connsiteY143" fmla="*/ 85975 h 875568"/>
                <a:gd name="connsiteX144" fmla="*/ 629141 w 1580278"/>
                <a:gd name="connsiteY144" fmla="*/ 5278 h 875568"/>
                <a:gd name="connsiteX145" fmla="*/ 664326 w 1580278"/>
                <a:gd name="connsiteY145" fmla="*/ 155 h 87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580278" h="875568">
                  <a:moveTo>
                    <a:pt x="462619" y="832552"/>
                  </a:moveTo>
                  <a:lnTo>
                    <a:pt x="492537" y="862470"/>
                  </a:lnTo>
                  <a:lnTo>
                    <a:pt x="522455" y="832552"/>
                  </a:lnTo>
                  <a:close/>
                  <a:moveTo>
                    <a:pt x="350120" y="741627"/>
                  </a:moveTo>
                  <a:lnTo>
                    <a:pt x="350495" y="744520"/>
                  </a:lnTo>
                  <a:lnTo>
                    <a:pt x="394725" y="778602"/>
                  </a:lnTo>
                  <a:close/>
                  <a:moveTo>
                    <a:pt x="1492621" y="695263"/>
                  </a:moveTo>
                  <a:cubicBezTo>
                    <a:pt x="1520234" y="695263"/>
                    <a:pt x="1542618" y="717712"/>
                    <a:pt x="1542618" y="745404"/>
                  </a:cubicBezTo>
                  <a:cubicBezTo>
                    <a:pt x="1542618" y="773096"/>
                    <a:pt x="1520234" y="795545"/>
                    <a:pt x="1492621" y="795545"/>
                  </a:cubicBezTo>
                  <a:cubicBezTo>
                    <a:pt x="1465008" y="795545"/>
                    <a:pt x="1442624" y="773096"/>
                    <a:pt x="1442624" y="745404"/>
                  </a:cubicBezTo>
                  <a:cubicBezTo>
                    <a:pt x="1442624" y="717712"/>
                    <a:pt x="1465008" y="695263"/>
                    <a:pt x="1492621" y="695263"/>
                  </a:cubicBezTo>
                  <a:close/>
                  <a:moveTo>
                    <a:pt x="977390" y="695263"/>
                  </a:moveTo>
                  <a:cubicBezTo>
                    <a:pt x="1005003" y="695263"/>
                    <a:pt x="1027387" y="717712"/>
                    <a:pt x="1027387" y="745404"/>
                  </a:cubicBezTo>
                  <a:cubicBezTo>
                    <a:pt x="1027387" y="773096"/>
                    <a:pt x="1005003" y="795545"/>
                    <a:pt x="977390" y="795545"/>
                  </a:cubicBezTo>
                  <a:cubicBezTo>
                    <a:pt x="949777" y="795545"/>
                    <a:pt x="927393" y="773096"/>
                    <a:pt x="927393" y="745404"/>
                  </a:cubicBezTo>
                  <a:cubicBezTo>
                    <a:pt x="927393" y="717712"/>
                    <a:pt x="949777" y="695263"/>
                    <a:pt x="977390" y="695263"/>
                  </a:cubicBezTo>
                  <a:close/>
                  <a:moveTo>
                    <a:pt x="976714" y="670598"/>
                  </a:moveTo>
                  <a:cubicBezTo>
                    <a:pt x="945527" y="670598"/>
                    <a:pt x="918768" y="689560"/>
                    <a:pt x="907338" y="716584"/>
                  </a:cubicBezTo>
                  <a:lnTo>
                    <a:pt x="901421" y="745891"/>
                  </a:lnTo>
                  <a:lnTo>
                    <a:pt x="907338" y="775197"/>
                  </a:lnTo>
                  <a:cubicBezTo>
                    <a:pt x="918768" y="802221"/>
                    <a:pt x="945527" y="821183"/>
                    <a:pt x="976714" y="821183"/>
                  </a:cubicBezTo>
                  <a:lnTo>
                    <a:pt x="1491999" y="821184"/>
                  </a:lnTo>
                  <a:cubicBezTo>
                    <a:pt x="1533582" y="821184"/>
                    <a:pt x="1567292" y="787474"/>
                    <a:pt x="1567292" y="745891"/>
                  </a:cubicBezTo>
                  <a:lnTo>
                    <a:pt x="1567293" y="745891"/>
                  </a:lnTo>
                  <a:cubicBezTo>
                    <a:pt x="1567293" y="704308"/>
                    <a:pt x="1533583" y="670598"/>
                    <a:pt x="1492000" y="670598"/>
                  </a:cubicBezTo>
                  <a:close/>
                  <a:moveTo>
                    <a:pt x="1020675" y="314582"/>
                  </a:moveTo>
                  <a:cubicBezTo>
                    <a:pt x="1012549" y="314582"/>
                    <a:pt x="1005962" y="321169"/>
                    <a:pt x="1005962" y="329295"/>
                  </a:cubicBezTo>
                  <a:lnTo>
                    <a:pt x="1005962" y="388143"/>
                  </a:lnTo>
                  <a:cubicBezTo>
                    <a:pt x="1005962" y="396269"/>
                    <a:pt x="1012549" y="402856"/>
                    <a:pt x="1020675" y="402856"/>
                  </a:cubicBezTo>
                  <a:lnTo>
                    <a:pt x="1167862" y="402856"/>
                  </a:lnTo>
                  <a:cubicBezTo>
                    <a:pt x="1175988" y="402856"/>
                    <a:pt x="1182575" y="396269"/>
                    <a:pt x="1182575" y="388143"/>
                  </a:cubicBezTo>
                  <a:lnTo>
                    <a:pt x="1182575" y="329295"/>
                  </a:lnTo>
                  <a:cubicBezTo>
                    <a:pt x="1182575" y="321169"/>
                    <a:pt x="1175988" y="314582"/>
                    <a:pt x="1167862" y="314582"/>
                  </a:cubicBezTo>
                  <a:close/>
                  <a:moveTo>
                    <a:pt x="921806" y="249955"/>
                  </a:moveTo>
                  <a:lnTo>
                    <a:pt x="941062" y="283307"/>
                  </a:lnTo>
                  <a:lnTo>
                    <a:pt x="946830" y="263127"/>
                  </a:lnTo>
                  <a:close/>
                  <a:moveTo>
                    <a:pt x="1023819" y="137061"/>
                  </a:moveTo>
                  <a:lnTo>
                    <a:pt x="987457" y="285050"/>
                  </a:lnTo>
                  <a:lnTo>
                    <a:pt x="1208224" y="285050"/>
                  </a:lnTo>
                  <a:lnTo>
                    <a:pt x="1208224" y="137710"/>
                  </a:lnTo>
                  <a:close/>
                  <a:moveTo>
                    <a:pt x="438948" y="102857"/>
                  </a:moveTo>
                  <a:cubicBezTo>
                    <a:pt x="420130" y="102857"/>
                    <a:pt x="403014" y="108978"/>
                    <a:pt x="390456" y="118951"/>
                  </a:cubicBezTo>
                  <a:lnTo>
                    <a:pt x="381484" y="129414"/>
                  </a:lnTo>
                  <a:lnTo>
                    <a:pt x="389058" y="126593"/>
                  </a:lnTo>
                  <a:cubicBezTo>
                    <a:pt x="394744" y="126800"/>
                    <a:pt x="400351" y="129175"/>
                    <a:pt x="404532" y="133670"/>
                  </a:cubicBezTo>
                  <a:lnTo>
                    <a:pt x="404530" y="133670"/>
                  </a:lnTo>
                  <a:cubicBezTo>
                    <a:pt x="412892" y="142661"/>
                    <a:pt x="412382" y="156727"/>
                    <a:pt x="403391" y="165089"/>
                  </a:cubicBezTo>
                  <a:lnTo>
                    <a:pt x="205542" y="349091"/>
                  </a:lnTo>
                  <a:cubicBezTo>
                    <a:pt x="201047" y="353272"/>
                    <a:pt x="195283" y="355235"/>
                    <a:pt x="189597" y="355029"/>
                  </a:cubicBezTo>
                  <a:lnTo>
                    <a:pt x="181312" y="351240"/>
                  </a:lnTo>
                  <a:lnTo>
                    <a:pt x="89137" y="436964"/>
                  </a:lnTo>
                  <a:lnTo>
                    <a:pt x="114330" y="443713"/>
                  </a:lnTo>
                  <a:lnTo>
                    <a:pt x="472010" y="110648"/>
                  </a:lnTo>
                  <a:lnTo>
                    <a:pt x="465537" y="107164"/>
                  </a:lnTo>
                  <a:cubicBezTo>
                    <a:pt x="457337" y="104387"/>
                    <a:pt x="448355" y="102857"/>
                    <a:pt x="438948" y="102857"/>
                  </a:cubicBezTo>
                  <a:close/>
                  <a:moveTo>
                    <a:pt x="664326" y="155"/>
                  </a:moveTo>
                  <a:cubicBezTo>
                    <a:pt x="700625" y="-1319"/>
                    <a:pt x="740555" y="7763"/>
                    <a:pt x="786716" y="23869"/>
                  </a:cubicBezTo>
                  <a:lnTo>
                    <a:pt x="985600" y="127484"/>
                  </a:lnTo>
                  <a:lnTo>
                    <a:pt x="991026" y="108501"/>
                  </a:lnTo>
                  <a:lnTo>
                    <a:pt x="1300424" y="108501"/>
                  </a:lnTo>
                  <a:lnTo>
                    <a:pt x="1300424" y="358718"/>
                  </a:lnTo>
                  <a:lnTo>
                    <a:pt x="1344577" y="358718"/>
                  </a:lnTo>
                  <a:lnTo>
                    <a:pt x="1344577" y="329509"/>
                  </a:lnTo>
                  <a:cubicBezTo>
                    <a:pt x="1344577" y="321264"/>
                    <a:pt x="1351260" y="314581"/>
                    <a:pt x="1359505" y="314581"/>
                  </a:cubicBezTo>
                  <a:lnTo>
                    <a:pt x="1506262" y="314581"/>
                  </a:lnTo>
                  <a:cubicBezTo>
                    <a:pt x="1514507" y="314581"/>
                    <a:pt x="1521190" y="321264"/>
                    <a:pt x="1521190" y="329509"/>
                  </a:cubicBezTo>
                  <a:lnTo>
                    <a:pt x="1521190" y="358718"/>
                  </a:lnTo>
                  <a:lnTo>
                    <a:pt x="1565343" y="358718"/>
                  </a:lnTo>
                  <a:lnTo>
                    <a:pt x="1565343" y="594333"/>
                  </a:lnTo>
                  <a:lnTo>
                    <a:pt x="1565345" y="594333"/>
                  </a:lnTo>
                  <a:lnTo>
                    <a:pt x="1565345" y="638470"/>
                  </a:lnTo>
                  <a:lnTo>
                    <a:pt x="1403340" y="638470"/>
                  </a:lnTo>
                  <a:lnTo>
                    <a:pt x="1403340" y="657617"/>
                  </a:lnTo>
                  <a:lnTo>
                    <a:pt x="1492491" y="657617"/>
                  </a:lnTo>
                  <a:cubicBezTo>
                    <a:pt x="1540974" y="657617"/>
                    <a:pt x="1580278" y="696921"/>
                    <a:pt x="1580278" y="745404"/>
                  </a:cubicBezTo>
                  <a:cubicBezTo>
                    <a:pt x="1580278" y="793887"/>
                    <a:pt x="1540974" y="833191"/>
                    <a:pt x="1492491" y="833191"/>
                  </a:cubicBezTo>
                  <a:lnTo>
                    <a:pt x="977520" y="833191"/>
                  </a:lnTo>
                  <a:cubicBezTo>
                    <a:pt x="929037" y="833191"/>
                    <a:pt x="889733" y="793887"/>
                    <a:pt x="889733" y="745404"/>
                  </a:cubicBezTo>
                  <a:cubicBezTo>
                    <a:pt x="889733" y="696921"/>
                    <a:pt x="929037" y="657617"/>
                    <a:pt x="977520" y="657617"/>
                  </a:cubicBezTo>
                  <a:lnTo>
                    <a:pt x="1064723" y="657617"/>
                  </a:lnTo>
                  <a:lnTo>
                    <a:pt x="1064723" y="638470"/>
                  </a:lnTo>
                  <a:lnTo>
                    <a:pt x="902721" y="638470"/>
                  </a:lnTo>
                  <a:lnTo>
                    <a:pt x="902721" y="594333"/>
                  </a:lnTo>
                  <a:lnTo>
                    <a:pt x="1285814" y="594333"/>
                  </a:lnTo>
                  <a:lnTo>
                    <a:pt x="1285814" y="594332"/>
                  </a:lnTo>
                  <a:lnTo>
                    <a:pt x="902719" y="594332"/>
                  </a:lnTo>
                  <a:lnTo>
                    <a:pt x="902719" y="417460"/>
                  </a:lnTo>
                  <a:lnTo>
                    <a:pt x="924056" y="342808"/>
                  </a:lnTo>
                  <a:lnTo>
                    <a:pt x="862774" y="236664"/>
                  </a:lnTo>
                  <a:cubicBezTo>
                    <a:pt x="859703" y="231345"/>
                    <a:pt x="859079" y="225286"/>
                    <a:pt x="860552" y="219788"/>
                  </a:cubicBezTo>
                  <a:lnTo>
                    <a:pt x="861687" y="218310"/>
                  </a:lnTo>
                  <a:lnTo>
                    <a:pt x="754454" y="161867"/>
                  </a:lnTo>
                  <a:cubicBezTo>
                    <a:pt x="698422" y="135891"/>
                    <a:pt x="677585" y="128371"/>
                    <a:pt x="658288" y="132870"/>
                  </a:cubicBezTo>
                  <a:cubicBezTo>
                    <a:pt x="638991" y="137368"/>
                    <a:pt x="646595" y="130627"/>
                    <a:pt x="565273" y="193407"/>
                  </a:cubicBezTo>
                  <a:lnTo>
                    <a:pt x="192207" y="491385"/>
                  </a:lnTo>
                  <a:lnTo>
                    <a:pt x="456454" y="769701"/>
                  </a:lnTo>
                  <a:lnTo>
                    <a:pt x="443655" y="540459"/>
                  </a:lnTo>
                  <a:lnTo>
                    <a:pt x="400800" y="513197"/>
                  </a:lnTo>
                  <a:lnTo>
                    <a:pt x="403397" y="501514"/>
                  </a:lnTo>
                  <a:lnTo>
                    <a:pt x="426772" y="502812"/>
                  </a:lnTo>
                  <a:lnTo>
                    <a:pt x="463134" y="505409"/>
                  </a:lnTo>
                  <a:lnTo>
                    <a:pt x="607606" y="552466"/>
                  </a:lnTo>
                  <a:lnTo>
                    <a:pt x="666694" y="669949"/>
                  </a:lnTo>
                  <a:lnTo>
                    <a:pt x="622541" y="787756"/>
                  </a:lnTo>
                  <a:lnTo>
                    <a:pt x="504690" y="817288"/>
                  </a:lnTo>
                  <a:lnTo>
                    <a:pt x="478282" y="818608"/>
                  </a:lnTo>
                  <a:lnTo>
                    <a:pt x="478260" y="818708"/>
                  </a:lnTo>
                  <a:lnTo>
                    <a:pt x="472763" y="821116"/>
                  </a:lnTo>
                  <a:lnTo>
                    <a:pt x="535384" y="821116"/>
                  </a:lnTo>
                  <a:lnTo>
                    <a:pt x="537996" y="823728"/>
                  </a:lnTo>
                  <a:lnTo>
                    <a:pt x="539365" y="823728"/>
                  </a:lnTo>
                  <a:lnTo>
                    <a:pt x="539365" y="825097"/>
                  </a:lnTo>
                  <a:lnTo>
                    <a:pt x="541102" y="826834"/>
                  </a:lnTo>
                  <a:lnTo>
                    <a:pt x="539365" y="828571"/>
                  </a:lnTo>
                  <a:lnTo>
                    <a:pt x="539365" y="831815"/>
                  </a:lnTo>
                  <a:lnTo>
                    <a:pt x="498544" y="872636"/>
                  </a:lnTo>
                  <a:lnTo>
                    <a:pt x="495868" y="872636"/>
                  </a:lnTo>
                  <a:lnTo>
                    <a:pt x="495868" y="873893"/>
                  </a:lnTo>
                  <a:cubicBezTo>
                    <a:pt x="493633" y="876127"/>
                    <a:pt x="490010" y="876127"/>
                    <a:pt x="487775" y="873893"/>
                  </a:cubicBezTo>
                  <a:lnTo>
                    <a:pt x="446988" y="833105"/>
                  </a:lnTo>
                  <a:lnTo>
                    <a:pt x="446988" y="827570"/>
                  </a:lnTo>
                  <a:lnTo>
                    <a:pt x="446253" y="826834"/>
                  </a:lnTo>
                  <a:lnTo>
                    <a:pt x="446280" y="826807"/>
                  </a:lnTo>
                  <a:lnTo>
                    <a:pt x="346397" y="749841"/>
                  </a:lnTo>
                  <a:lnTo>
                    <a:pt x="336768" y="751088"/>
                  </a:lnTo>
                  <a:lnTo>
                    <a:pt x="137174" y="597289"/>
                  </a:lnTo>
                  <a:cubicBezTo>
                    <a:pt x="132702" y="593843"/>
                    <a:pt x="131870" y="587424"/>
                    <a:pt x="135316" y="582951"/>
                  </a:cubicBezTo>
                  <a:cubicBezTo>
                    <a:pt x="138762" y="578479"/>
                    <a:pt x="145182" y="577647"/>
                    <a:pt x="149654" y="581093"/>
                  </a:cubicBezTo>
                  <a:lnTo>
                    <a:pt x="246327" y="655586"/>
                  </a:lnTo>
                  <a:lnTo>
                    <a:pt x="4874" y="455431"/>
                  </a:lnTo>
                  <a:lnTo>
                    <a:pt x="650" y="442241"/>
                  </a:lnTo>
                  <a:cubicBezTo>
                    <a:pt x="87" y="438119"/>
                    <a:pt x="-476" y="433173"/>
                    <a:pt x="650" y="429875"/>
                  </a:cubicBezTo>
                  <a:cubicBezTo>
                    <a:pt x="1777" y="426578"/>
                    <a:pt x="5438" y="423555"/>
                    <a:pt x="8254" y="421631"/>
                  </a:cubicBezTo>
                  <a:lnTo>
                    <a:pt x="17547" y="417784"/>
                  </a:lnTo>
                  <a:lnTo>
                    <a:pt x="72489" y="432503"/>
                  </a:lnTo>
                  <a:lnTo>
                    <a:pt x="171366" y="340546"/>
                  </a:lnTo>
                  <a:lnTo>
                    <a:pt x="168186" y="332007"/>
                  </a:lnTo>
                  <a:cubicBezTo>
                    <a:pt x="168392" y="326321"/>
                    <a:pt x="170768" y="320714"/>
                    <a:pt x="175263" y="316533"/>
                  </a:cubicBezTo>
                  <a:lnTo>
                    <a:pt x="362270" y="142615"/>
                  </a:lnTo>
                  <a:lnTo>
                    <a:pt x="365057" y="132703"/>
                  </a:lnTo>
                  <a:cubicBezTo>
                    <a:pt x="377764" y="109583"/>
                    <a:pt x="406129" y="93572"/>
                    <a:pt x="438940" y="93572"/>
                  </a:cubicBezTo>
                  <a:cubicBezTo>
                    <a:pt x="449879" y="93572"/>
                    <a:pt x="460324" y="95351"/>
                    <a:pt x="469859" y="98579"/>
                  </a:cubicBezTo>
                  <a:lnTo>
                    <a:pt x="479435" y="103733"/>
                  </a:lnTo>
                  <a:lnTo>
                    <a:pt x="498506" y="85975"/>
                  </a:lnTo>
                  <a:cubicBezTo>
                    <a:pt x="585546" y="11919"/>
                    <a:pt x="583586" y="17148"/>
                    <a:pt x="629141" y="5278"/>
                  </a:cubicBezTo>
                  <a:cubicBezTo>
                    <a:pt x="640530" y="2310"/>
                    <a:pt x="652226" y="646"/>
                    <a:pt x="664326" y="1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C221EA6-D997-4FF6-A704-541FFB5F20BE}"/>
              </a:ext>
            </a:extLst>
          </p:cNvPr>
          <p:cNvGrpSpPr/>
          <p:nvPr/>
        </p:nvGrpSpPr>
        <p:grpSpPr>
          <a:xfrm>
            <a:off x="414517" y="4769129"/>
            <a:ext cx="1556264" cy="1556262"/>
            <a:chOff x="414517" y="4769129"/>
            <a:chExt cx="1556264" cy="1556262"/>
          </a:xfrm>
        </p:grpSpPr>
        <p:sp>
          <p:nvSpPr>
            <p:cNvPr id="18" name="&quot;禁止&quot;マーク 17">
              <a:extLst>
                <a:ext uri="{FF2B5EF4-FFF2-40B4-BE49-F238E27FC236}">
                  <a16:creationId xmlns:a16="http://schemas.microsoft.com/office/drawing/2014/main" id="{A58FAE3B-B34D-4299-B694-D347FFCC29A3}"/>
                </a:ext>
              </a:extLst>
            </p:cNvPr>
            <p:cNvSpPr/>
            <p:nvPr/>
          </p:nvSpPr>
          <p:spPr bwMode="auto">
            <a:xfrm>
              <a:off x="414517" y="476912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8B96FF-47E6-482E-AA25-BB71A9B4B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04" y="5119573"/>
              <a:ext cx="1154638" cy="724252"/>
            </a:xfrm>
            <a:custGeom>
              <a:avLst/>
              <a:gdLst>
                <a:gd name="connsiteX0" fmla="*/ 320515 w 1584326"/>
                <a:gd name="connsiteY0" fmla="*/ 745148 h 993776"/>
                <a:gd name="connsiteX1" fmla="*/ 247475 w 1584326"/>
                <a:gd name="connsiteY1" fmla="*/ 764719 h 993776"/>
                <a:gd name="connsiteX2" fmla="*/ 244333 w 1584326"/>
                <a:gd name="connsiteY2" fmla="*/ 752994 h 993776"/>
                <a:gd name="connsiteX3" fmla="*/ 128588 w 1584326"/>
                <a:gd name="connsiteY3" fmla="*/ 784008 h 993776"/>
                <a:gd name="connsiteX4" fmla="*/ 128588 w 1584326"/>
                <a:gd name="connsiteY4" fmla="*/ 824101 h 993776"/>
                <a:gd name="connsiteX5" fmla="*/ 153130 w 1584326"/>
                <a:gd name="connsiteY5" fmla="*/ 817525 h 993776"/>
                <a:gd name="connsiteX6" fmla="*/ 150199 w 1584326"/>
                <a:gd name="connsiteY6" fmla="*/ 806589 h 993776"/>
                <a:gd name="connsiteX7" fmla="*/ 313798 w 1584326"/>
                <a:gd name="connsiteY7" fmla="*/ 762752 h 993776"/>
                <a:gd name="connsiteX8" fmla="*/ 316000 w 1584326"/>
                <a:gd name="connsiteY8" fmla="*/ 751845 h 993776"/>
                <a:gd name="connsiteX9" fmla="*/ 1421607 w 1584326"/>
                <a:gd name="connsiteY9" fmla="*/ 722313 h 993776"/>
                <a:gd name="connsiteX10" fmla="*/ 1514476 w 1584326"/>
                <a:gd name="connsiteY10" fmla="*/ 815182 h 993776"/>
                <a:gd name="connsiteX11" fmla="*/ 1421607 w 1584326"/>
                <a:gd name="connsiteY11" fmla="*/ 908051 h 993776"/>
                <a:gd name="connsiteX12" fmla="*/ 1328738 w 1584326"/>
                <a:gd name="connsiteY12" fmla="*/ 815182 h 993776"/>
                <a:gd name="connsiteX13" fmla="*/ 1421607 w 1584326"/>
                <a:gd name="connsiteY13" fmla="*/ 722313 h 993776"/>
                <a:gd name="connsiteX14" fmla="*/ 465932 w 1584326"/>
                <a:gd name="connsiteY14" fmla="*/ 722313 h 993776"/>
                <a:gd name="connsiteX15" fmla="*/ 558801 w 1584326"/>
                <a:gd name="connsiteY15" fmla="*/ 815182 h 993776"/>
                <a:gd name="connsiteX16" fmla="*/ 465932 w 1584326"/>
                <a:gd name="connsiteY16" fmla="*/ 908051 h 993776"/>
                <a:gd name="connsiteX17" fmla="*/ 373063 w 1584326"/>
                <a:gd name="connsiteY17" fmla="*/ 815182 h 993776"/>
                <a:gd name="connsiteX18" fmla="*/ 465932 w 1584326"/>
                <a:gd name="connsiteY18" fmla="*/ 722313 h 993776"/>
                <a:gd name="connsiteX19" fmla="*/ 1468438 w 1584326"/>
                <a:gd name="connsiteY19" fmla="*/ 685890 h 993776"/>
                <a:gd name="connsiteX20" fmla="*/ 1468438 w 1584326"/>
                <a:gd name="connsiteY20" fmla="*/ 698501 h 993776"/>
                <a:gd name="connsiteX21" fmla="*/ 494603 w 1584326"/>
                <a:gd name="connsiteY21" fmla="*/ 698501 h 993776"/>
                <a:gd name="connsiteX22" fmla="*/ 353458 w 1584326"/>
                <a:gd name="connsiteY22" fmla="*/ 736321 h 993776"/>
                <a:gd name="connsiteX23" fmla="*/ 340453 w 1584326"/>
                <a:gd name="connsiteY23" fmla="*/ 755610 h 993776"/>
                <a:gd name="connsiteX24" fmla="*/ 352609 w 1584326"/>
                <a:gd name="connsiteY24" fmla="*/ 752353 h 993776"/>
                <a:gd name="connsiteX25" fmla="*/ 376851 w 1584326"/>
                <a:gd name="connsiteY25" fmla="*/ 842825 h 993776"/>
                <a:gd name="connsiteX26" fmla="*/ 333219 w 1584326"/>
                <a:gd name="connsiteY26" fmla="*/ 854516 h 993776"/>
                <a:gd name="connsiteX27" fmla="*/ 336416 w 1584326"/>
                <a:gd name="connsiteY27" fmla="*/ 870353 h 993776"/>
                <a:gd name="connsiteX28" fmla="*/ 465138 w 1584326"/>
                <a:gd name="connsiteY28" fmla="*/ 955675 h 993776"/>
                <a:gd name="connsiteX29" fmla="*/ 1420813 w 1584326"/>
                <a:gd name="connsiteY29" fmla="*/ 955675 h 993776"/>
                <a:gd name="connsiteX30" fmla="*/ 1560513 w 1584326"/>
                <a:gd name="connsiteY30" fmla="*/ 815975 h 993776"/>
                <a:gd name="connsiteX31" fmla="*/ 1475191 w 1584326"/>
                <a:gd name="connsiteY31" fmla="*/ 687253 h 993776"/>
                <a:gd name="connsiteX32" fmla="*/ 942833 w 1584326"/>
                <a:gd name="connsiteY32" fmla="*/ 566557 h 993776"/>
                <a:gd name="connsiteX33" fmla="*/ 934901 w 1584326"/>
                <a:gd name="connsiteY33" fmla="*/ 582613 h 993776"/>
                <a:gd name="connsiteX34" fmla="*/ 941290 w 1584326"/>
                <a:gd name="connsiteY34" fmla="*/ 582613 h 993776"/>
                <a:gd name="connsiteX35" fmla="*/ 885861 w 1584326"/>
                <a:gd name="connsiteY35" fmla="*/ 46753 h 993776"/>
                <a:gd name="connsiteX36" fmla="*/ 845491 w 1584326"/>
                <a:gd name="connsiteY36" fmla="*/ 279400 h 993776"/>
                <a:gd name="connsiteX37" fmla="*/ 865862 w 1584326"/>
                <a:gd name="connsiteY37" fmla="*/ 279400 h 993776"/>
                <a:gd name="connsiteX38" fmla="*/ 933450 w 1584326"/>
                <a:gd name="connsiteY38" fmla="*/ 396060 h 993776"/>
                <a:gd name="connsiteX39" fmla="*/ 933450 w 1584326"/>
                <a:gd name="connsiteY39" fmla="*/ 564046 h 993776"/>
                <a:gd name="connsiteX40" fmla="*/ 945401 w 1584326"/>
                <a:gd name="connsiteY40" fmla="*/ 539858 h 993776"/>
                <a:gd name="connsiteX41" fmla="*/ 959341 w 1584326"/>
                <a:gd name="connsiteY41" fmla="*/ 394864 h 993776"/>
                <a:gd name="connsiteX42" fmla="*/ 946828 w 1584326"/>
                <a:gd name="connsiteY42" fmla="*/ 388213 h 993776"/>
                <a:gd name="connsiteX43" fmla="*/ 941497 w 1584326"/>
                <a:gd name="connsiteY43" fmla="*/ 370784 h 993776"/>
                <a:gd name="connsiteX44" fmla="*/ 967480 w 1584326"/>
                <a:gd name="connsiteY44" fmla="*/ 349359 h 993776"/>
                <a:gd name="connsiteX45" fmla="*/ 988905 w 1584326"/>
                <a:gd name="connsiteY45" fmla="*/ 375342 h 993776"/>
                <a:gd name="connsiteX46" fmla="*/ 980351 w 1584326"/>
                <a:gd name="connsiteY46" fmla="*/ 391436 h 993776"/>
                <a:gd name="connsiteX47" fmla="*/ 968903 w 1584326"/>
                <a:gd name="connsiteY47" fmla="*/ 394937 h 993776"/>
                <a:gd name="connsiteX48" fmla="*/ 957282 w 1584326"/>
                <a:gd name="connsiteY48" fmla="*/ 515810 h 993776"/>
                <a:gd name="connsiteX49" fmla="*/ 1013235 w 1584326"/>
                <a:gd name="connsiteY49" fmla="*/ 402558 h 993776"/>
                <a:gd name="connsiteX50" fmla="*/ 1004267 w 1584326"/>
                <a:gd name="connsiteY50" fmla="*/ 392063 h 993776"/>
                <a:gd name="connsiteX51" fmla="*/ 1005681 w 1584326"/>
                <a:gd name="connsiteY51" fmla="*/ 373980 h 993776"/>
                <a:gd name="connsiteX52" fmla="*/ 1036867 w 1584326"/>
                <a:gd name="connsiteY52" fmla="*/ 362826 h 993776"/>
                <a:gd name="connsiteX53" fmla="*/ 1046956 w 1584326"/>
                <a:gd name="connsiteY53" fmla="*/ 394372 h 993776"/>
                <a:gd name="connsiteX54" fmla="*/ 1033453 w 1584326"/>
                <a:gd name="connsiteY54" fmla="*/ 406482 h 993776"/>
                <a:gd name="connsiteX55" fmla="*/ 1022221 w 1584326"/>
                <a:gd name="connsiteY55" fmla="*/ 405874 h 993776"/>
                <a:gd name="connsiteX56" fmla="*/ 954714 w 1584326"/>
                <a:gd name="connsiteY56" fmla="*/ 542509 h 993776"/>
                <a:gd name="connsiteX57" fmla="*/ 950859 w 1584326"/>
                <a:gd name="connsiteY57" fmla="*/ 582613 h 993776"/>
                <a:gd name="connsiteX58" fmla="*/ 1071563 w 1584326"/>
                <a:gd name="connsiteY58" fmla="*/ 582613 h 993776"/>
                <a:gd name="connsiteX59" fmla="*/ 1108849 w 1584326"/>
                <a:gd name="connsiteY59" fmla="*/ 442913 h 993776"/>
                <a:gd name="connsiteX60" fmla="*/ 1071563 w 1584326"/>
                <a:gd name="connsiteY60" fmla="*/ 442913 h 993776"/>
                <a:gd name="connsiteX61" fmla="*/ 1095208 w 1584326"/>
                <a:gd name="connsiteY61" fmla="*/ 396048 h 993776"/>
                <a:gd name="connsiteX62" fmla="*/ 1121358 w 1584326"/>
                <a:gd name="connsiteY62" fmla="*/ 396048 h 993776"/>
                <a:gd name="connsiteX63" fmla="*/ 1133848 w 1584326"/>
                <a:gd name="connsiteY63" fmla="*/ 349250 h 993776"/>
                <a:gd name="connsiteX64" fmla="*/ 1242629 w 1584326"/>
                <a:gd name="connsiteY64" fmla="*/ 349250 h 993776"/>
                <a:gd name="connsiteX65" fmla="*/ 1258151 w 1584326"/>
                <a:gd name="connsiteY65" fmla="*/ 326008 h 993776"/>
                <a:gd name="connsiteX66" fmla="*/ 1258151 w 1584326"/>
                <a:gd name="connsiteY66" fmla="*/ 115888 h 993776"/>
                <a:gd name="connsiteX67" fmla="*/ 1304926 w 1584326"/>
                <a:gd name="connsiteY67" fmla="*/ 115888 h 993776"/>
                <a:gd name="connsiteX68" fmla="*/ 1304926 w 1584326"/>
                <a:gd name="connsiteY68" fmla="*/ 349250 h 993776"/>
                <a:gd name="connsiteX69" fmla="*/ 1381483 w 1584326"/>
                <a:gd name="connsiteY69" fmla="*/ 349250 h 993776"/>
                <a:gd name="connsiteX70" fmla="*/ 1328702 w 1584326"/>
                <a:gd name="connsiteY70" fmla="*/ 46753 h 993776"/>
                <a:gd name="connsiteX71" fmla="*/ 839625 w 1584326"/>
                <a:gd name="connsiteY71" fmla="*/ 0 h 993776"/>
                <a:gd name="connsiteX72" fmla="*/ 1375452 w 1584326"/>
                <a:gd name="connsiteY72" fmla="*/ 0 h 993776"/>
                <a:gd name="connsiteX73" fmla="*/ 1468438 w 1584326"/>
                <a:gd name="connsiteY73" fmla="*/ 582613 h 993776"/>
                <a:gd name="connsiteX74" fmla="*/ 1468438 w 1584326"/>
                <a:gd name="connsiteY74" fmla="*/ 661918 h 993776"/>
                <a:gd name="connsiteX75" fmla="*/ 1484945 w 1584326"/>
                <a:gd name="connsiteY75" fmla="*/ 665250 h 993776"/>
                <a:gd name="connsiteX76" fmla="*/ 1584326 w 1584326"/>
                <a:gd name="connsiteY76" fmla="*/ 815182 h 993776"/>
                <a:gd name="connsiteX77" fmla="*/ 1421607 w 1584326"/>
                <a:gd name="connsiteY77" fmla="*/ 977901 h 993776"/>
                <a:gd name="connsiteX78" fmla="*/ 465932 w 1584326"/>
                <a:gd name="connsiteY78" fmla="*/ 977901 h 993776"/>
                <a:gd name="connsiteX79" fmla="*/ 316000 w 1584326"/>
                <a:gd name="connsiteY79" fmla="*/ 878520 h 993776"/>
                <a:gd name="connsiteX80" fmla="*/ 312286 w 1584326"/>
                <a:gd name="connsiteY80" fmla="*/ 860125 h 993776"/>
                <a:gd name="connsiteX81" fmla="*/ 174441 w 1584326"/>
                <a:gd name="connsiteY81" fmla="*/ 897060 h 993776"/>
                <a:gd name="connsiteX82" fmla="*/ 171208 w 1584326"/>
                <a:gd name="connsiteY82" fmla="*/ 884995 h 993776"/>
                <a:gd name="connsiteX83" fmla="*/ 112978 w 1584326"/>
                <a:gd name="connsiteY83" fmla="*/ 900598 h 993776"/>
                <a:gd name="connsiteX84" fmla="*/ 18075 w 1584326"/>
                <a:gd name="connsiteY84" fmla="*/ 993776 h 993776"/>
                <a:gd name="connsiteX85" fmla="*/ 0 w 1584326"/>
                <a:gd name="connsiteY85" fmla="*/ 971150 h 993776"/>
                <a:gd name="connsiteX86" fmla="*/ 81078 w 1584326"/>
                <a:gd name="connsiteY86" fmla="*/ 692946 h 993776"/>
                <a:gd name="connsiteX87" fmla="*/ 34600 w 1584326"/>
                <a:gd name="connsiteY87" fmla="*/ 465138 h 993776"/>
                <a:gd name="connsiteX88" fmla="*/ 128588 w 1584326"/>
                <a:gd name="connsiteY88" fmla="*/ 465138 h 993776"/>
                <a:gd name="connsiteX89" fmla="*/ 128588 w 1584326"/>
                <a:gd name="connsiteY89" fmla="*/ 512763 h 993776"/>
                <a:gd name="connsiteX90" fmla="*/ 186973 w 1584326"/>
                <a:gd name="connsiteY90" fmla="*/ 512763 h 993776"/>
                <a:gd name="connsiteX91" fmla="*/ 186973 w 1584326"/>
                <a:gd name="connsiteY91" fmla="*/ 629444 h 993776"/>
                <a:gd name="connsiteX92" fmla="*/ 398060 w 1584326"/>
                <a:gd name="connsiteY92" fmla="*/ 576537 h 993776"/>
                <a:gd name="connsiteX93" fmla="*/ 442398 w 1584326"/>
                <a:gd name="connsiteY93" fmla="*/ 349250 h 993776"/>
                <a:gd name="connsiteX94" fmla="*/ 543793 w 1584326"/>
                <a:gd name="connsiteY94" fmla="*/ 349250 h 993776"/>
                <a:gd name="connsiteX95" fmla="*/ 543793 w 1584326"/>
                <a:gd name="connsiteY95" fmla="*/ 154853 h 993776"/>
                <a:gd name="connsiteX96" fmla="*/ 485775 w 1584326"/>
                <a:gd name="connsiteY96" fmla="*/ 154853 h 993776"/>
                <a:gd name="connsiteX97" fmla="*/ 485775 w 1584326"/>
                <a:gd name="connsiteY97" fmla="*/ 115888 h 993776"/>
                <a:gd name="connsiteX98" fmla="*/ 562989 w 1584326"/>
                <a:gd name="connsiteY98" fmla="*/ 115888 h 993776"/>
                <a:gd name="connsiteX99" fmla="*/ 582613 w 1584326"/>
                <a:gd name="connsiteY99" fmla="*/ 135585 h 993776"/>
                <a:gd name="connsiteX100" fmla="*/ 582613 w 1584326"/>
                <a:gd name="connsiteY100" fmla="*/ 349250 h 993776"/>
                <a:gd name="connsiteX101" fmla="*/ 722827 w 1584326"/>
                <a:gd name="connsiteY101" fmla="*/ 349250 h 993776"/>
                <a:gd name="connsiteX102" fmla="*/ 756156 w 1584326"/>
                <a:gd name="connsiteY102" fmla="*/ 520105 h 993776"/>
                <a:gd name="connsiteX103" fmla="*/ 770417 w 1584326"/>
                <a:gd name="connsiteY103" fmla="*/ 431246 h 993776"/>
                <a:gd name="connsiteX104" fmla="*/ 768350 w 1584326"/>
                <a:gd name="connsiteY104" fmla="*/ 279400 h 993776"/>
                <a:gd name="connsiteX105" fmla="*/ 794786 w 1584326"/>
                <a:gd name="connsiteY105" fmla="*/ 279400 h 9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584326" h="993776">
                  <a:moveTo>
                    <a:pt x="320515" y="745148"/>
                  </a:moveTo>
                  <a:lnTo>
                    <a:pt x="247475" y="764719"/>
                  </a:lnTo>
                  <a:lnTo>
                    <a:pt x="244333" y="752994"/>
                  </a:lnTo>
                  <a:lnTo>
                    <a:pt x="128588" y="784008"/>
                  </a:lnTo>
                  <a:lnTo>
                    <a:pt x="128588" y="824101"/>
                  </a:lnTo>
                  <a:lnTo>
                    <a:pt x="153130" y="817525"/>
                  </a:lnTo>
                  <a:lnTo>
                    <a:pt x="150199" y="806589"/>
                  </a:lnTo>
                  <a:lnTo>
                    <a:pt x="313798" y="762752"/>
                  </a:lnTo>
                  <a:lnTo>
                    <a:pt x="316000" y="751845"/>
                  </a:lnTo>
                  <a:close/>
                  <a:moveTo>
                    <a:pt x="1421607" y="722313"/>
                  </a:moveTo>
                  <a:cubicBezTo>
                    <a:pt x="1472897" y="722313"/>
                    <a:pt x="1514476" y="763892"/>
                    <a:pt x="1514476" y="815182"/>
                  </a:cubicBezTo>
                  <a:cubicBezTo>
                    <a:pt x="1514476" y="866472"/>
                    <a:pt x="1472897" y="908051"/>
                    <a:pt x="1421607" y="908051"/>
                  </a:cubicBezTo>
                  <a:cubicBezTo>
                    <a:pt x="1370317" y="908051"/>
                    <a:pt x="1328738" y="866472"/>
                    <a:pt x="1328738" y="815182"/>
                  </a:cubicBezTo>
                  <a:cubicBezTo>
                    <a:pt x="1328738" y="763892"/>
                    <a:pt x="1370317" y="722313"/>
                    <a:pt x="1421607" y="722313"/>
                  </a:cubicBezTo>
                  <a:close/>
                  <a:moveTo>
                    <a:pt x="465932" y="722313"/>
                  </a:moveTo>
                  <a:cubicBezTo>
                    <a:pt x="517222" y="722313"/>
                    <a:pt x="558801" y="763892"/>
                    <a:pt x="558801" y="815182"/>
                  </a:cubicBezTo>
                  <a:cubicBezTo>
                    <a:pt x="558801" y="866472"/>
                    <a:pt x="517222" y="908051"/>
                    <a:pt x="465932" y="908051"/>
                  </a:cubicBezTo>
                  <a:cubicBezTo>
                    <a:pt x="414642" y="908051"/>
                    <a:pt x="373063" y="866472"/>
                    <a:pt x="373063" y="815182"/>
                  </a:cubicBezTo>
                  <a:cubicBezTo>
                    <a:pt x="373063" y="763892"/>
                    <a:pt x="414642" y="722313"/>
                    <a:pt x="465932" y="722313"/>
                  </a:cubicBezTo>
                  <a:close/>
                  <a:moveTo>
                    <a:pt x="1468438" y="685890"/>
                  </a:moveTo>
                  <a:lnTo>
                    <a:pt x="1468438" y="698501"/>
                  </a:lnTo>
                  <a:lnTo>
                    <a:pt x="494603" y="698501"/>
                  </a:lnTo>
                  <a:lnTo>
                    <a:pt x="353458" y="736321"/>
                  </a:lnTo>
                  <a:lnTo>
                    <a:pt x="340453" y="755610"/>
                  </a:lnTo>
                  <a:lnTo>
                    <a:pt x="352609" y="752353"/>
                  </a:lnTo>
                  <a:lnTo>
                    <a:pt x="376851" y="842825"/>
                  </a:lnTo>
                  <a:lnTo>
                    <a:pt x="333219" y="854516"/>
                  </a:lnTo>
                  <a:lnTo>
                    <a:pt x="336416" y="870353"/>
                  </a:lnTo>
                  <a:cubicBezTo>
                    <a:pt x="357624" y="920493"/>
                    <a:pt x="407272" y="955675"/>
                    <a:pt x="465138" y="955675"/>
                  </a:cubicBezTo>
                  <a:lnTo>
                    <a:pt x="1420813" y="955675"/>
                  </a:lnTo>
                  <a:cubicBezTo>
                    <a:pt x="1497967" y="955675"/>
                    <a:pt x="1560513" y="893129"/>
                    <a:pt x="1560513" y="815975"/>
                  </a:cubicBezTo>
                  <a:cubicBezTo>
                    <a:pt x="1560513" y="758110"/>
                    <a:pt x="1525331" y="708461"/>
                    <a:pt x="1475191" y="687253"/>
                  </a:cubicBezTo>
                  <a:close/>
                  <a:moveTo>
                    <a:pt x="942833" y="566557"/>
                  </a:moveTo>
                  <a:lnTo>
                    <a:pt x="934901" y="582613"/>
                  </a:lnTo>
                  <a:lnTo>
                    <a:pt x="941290" y="582613"/>
                  </a:lnTo>
                  <a:close/>
                  <a:moveTo>
                    <a:pt x="885861" y="46753"/>
                  </a:moveTo>
                  <a:lnTo>
                    <a:pt x="845491" y="279400"/>
                  </a:lnTo>
                  <a:lnTo>
                    <a:pt x="865862" y="279400"/>
                  </a:lnTo>
                  <a:lnTo>
                    <a:pt x="933450" y="396060"/>
                  </a:lnTo>
                  <a:lnTo>
                    <a:pt x="933450" y="564046"/>
                  </a:lnTo>
                  <a:lnTo>
                    <a:pt x="945401" y="539858"/>
                  </a:lnTo>
                  <a:lnTo>
                    <a:pt x="959341" y="394864"/>
                  </a:lnTo>
                  <a:lnTo>
                    <a:pt x="946828" y="388213"/>
                  </a:lnTo>
                  <a:cubicBezTo>
                    <a:pt x="942951" y="383511"/>
                    <a:pt x="940868" y="377330"/>
                    <a:pt x="941497" y="370784"/>
                  </a:cubicBezTo>
                  <a:cubicBezTo>
                    <a:pt x="942756" y="357692"/>
                    <a:pt x="954388" y="348101"/>
                    <a:pt x="967480" y="349359"/>
                  </a:cubicBezTo>
                  <a:cubicBezTo>
                    <a:pt x="980572" y="350618"/>
                    <a:pt x="990163" y="362250"/>
                    <a:pt x="988905" y="375342"/>
                  </a:cubicBezTo>
                  <a:cubicBezTo>
                    <a:pt x="988275" y="381888"/>
                    <a:pt x="985052" y="387559"/>
                    <a:pt x="980351" y="391436"/>
                  </a:cubicBezTo>
                  <a:lnTo>
                    <a:pt x="968903" y="394937"/>
                  </a:lnTo>
                  <a:lnTo>
                    <a:pt x="957282" y="515810"/>
                  </a:lnTo>
                  <a:lnTo>
                    <a:pt x="1013235" y="402558"/>
                  </a:lnTo>
                  <a:lnTo>
                    <a:pt x="1004267" y="392063"/>
                  </a:lnTo>
                  <a:cubicBezTo>
                    <a:pt x="1002441" y="386354"/>
                    <a:pt x="1002768" y="379875"/>
                    <a:pt x="1005681" y="373980"/>
                  </a:cubicBezTo>
                  <a:cubicBezTo>
                    <a:pt x="1011507" y="362188"/>
                    <a:pt x="1025469" y="357195"/>
                    <a:pt x="1036867" y="362826"/>
                  </a:cubicBezTo>
                  <a:cubicBezTo>
                    <a:pt x="1048265" y="368458"/>
                    <a:pt x="1052782" y="382581"/>
                    <a:pt x="1046956" y="394372"/>
                  </a:cubicBezTo>
                  <a:cubicBezTo>
                    <a:pt x="1044043" y="400268"/>
                    <a:pt x="1039096" y="404464"/>
                    <a:pt x="1033453" y="406482"/>
                  </a:cubicBezTo>
                  <a:lnTo>
                    <a:pt x="1022221" y="405874"/>
                  </a:lnTo>
                  <a:lnTo>
                    <a:pt x="954714" y="542509"/>
                  </a:lnTo>
                  <a:lnTo>
                    <a:pt x="950859" y="582613"/>
                  </a:lnTo>
                  <a:lnTo>
                    <a:pt x="1071563" y="582613"/>
                  </a:lnTo>
                  <a:lnTo>
                    <a:pt x="1108849" y="442913"/>
                  </a:lnTo>
                  <a:lnTo>
                    <a:pt x="1071563" y="442913"/>
                  </a:lnTo>
                  <a:lnTo>
                    <a:pt x="1095208" y="396048"/>
                  </a:lnTo>
                  <a:lnTo>
                    <a:pt x="1121358" y="396048"/>
                  </a:lnTo>
                  <a:lnTo>
                    <a:pt x="1133848" y="349250"/>
                  </a:lnTo>
                  <a:lnTo>
                    <a:pt x="1242629" y="349250"/>
                  </a:lnTo>
                  <a:lnTo>
                    <a:pt x="1258151" y="326008"/>
                  </a:lnTo>
                  <a:lnTo>
                    <a:pt x="1258151" y="115888"/>
                  </a:lnTo>
                  <a:lnTo>
                    <a:pt x="1304926" y="115888"/>
                  </a:lnTo>
                  <a:lnTo>
                    <a:pt x="1304926" y="349250"/>
                  </a:lnTo>
                  <a:lnTo>
                    <a:pt x="1381483" y="349250"/>
                  </a:lnTo>
                  <a:lnTo>
                    <a:pt x="1328702" y="46753"/>
                  </a:lnTo>
                  <a:close/>
                  <a:moveTo>
                    <a:pt x="839625" y="0"/>
                  </a:moveTo>
                  <a:lnTo>
                    <a:pt x="1375452" y="0"/>
                  </a:lnTo>
                  <a:lnTo>
                    <a:pt x="1468438" y="582613"/>
                  </a:lnTo>
                  <a:lnTo>
                    <a:pt x="1468438" y="661918"/>
                  </a:lnTo>
                  <a:lnTo>
                    <a:pt x="1484945" y="665250"/>
                  </a:lnTo>
                  <a:cubicBezTo>
                    <a:pt x="1543347" y="689952"/>
                    <a:pt x="1584326" y="747782"/>
                    <a:pt x="1584326" y="815182"/>
                  </a:cubicBezTo>
                  <a:cubicBezTo>
                    <a:pt x="1584326" y="905049"/>
                    <a:pt x="1511474" y="977901"/>
                    <a:pt x="1421607" y="977901"/>
                  </a:cubicBezTo>
                  <a:lnTo>
                    <a:pt x="465932" y="977901"/>
                  </a:lnTo>
                  <a:cubicBezTo>
                    <a:pt x="398532" y="977901"/>
                    <a:pt x="340702" y="936922"/>
                    <a:pt x="316000" y="878520"/>
                  </a:cubicBezTo>
                  <a:lnTo>
                    <a:pt x="312286" y="860125"/>
                  </a:lnTo>
                  <a:lnTo>
                    <a:pt x="174441" y="897060"/>
                  </a:lnTo>
                  <a:lnTo>
                    <a:pt x="171208" y="884995"/>
                  </a:lnTo>
                  <a:lnTo>
                    <a:pt x="112978" y="900598"/>
                  </a:lnTo>
                  <a:lnTo>
                    <a:pt x="18075" y="993776"/>
                  </a:lnTo>
                  <a:lnTo>
                    <a:pt x="0" y="971150"/>
                  </a:lnTo>
                  <a:cubicBezTo>
                    <a:pt x="10329" y="921268"/>
                    <a:pt x="76946" y="868302"/>
                    <a:pt x="81078" y="692946"/>
                  </a:cubicBezTo>
                  <a:cubicBezTo>
                    <a:pt x="85209" y="517590"/>
                    <a:pt x="26854" y="503192"/>
                    <a:pt x="34600" y="465138"/>
                  </a:cubicBezTo>
                  <a:lnTo>
                    <a:pt x="128588" y="465138"/>
                  </a:lnTo>
                  <a:lnTo>
                    <a:pt x="128588" y="512763"/>
                  </a:lnTo>
                  <a:lnTo>
                    <a:pt x="186973" y="512763"/>
                  </a:lnTo>
                  <a:lnTo>
                    <a:pt x="186973" y="629444"/>
                  </a:lnTo>
                  <a:lnTo>
                    <a:pt x="398060" y="576537"/>
                  </a:lnTo>
                  <a:lnTo>
                    <a:pt x="442398" y="349250"/>
                  </a:lnTo>
                  <a:lnTo>
                    <a:pt x="543793" y="349250"/>
                  </a:lnTo>
                  <a:lnTo>
                    <a:pt x="543793" y="154853"/>
                  </a:lnTo>
                  <a:lnTo>
                    <a:pt x="485775" y="154853"/>
                  </a:lnTo>
                  <a:lnTo>
                    <a:pt x="485775" y="115888"/>
                  </a:lnTo>
                  <a:lnTo>
                    <a:pt x="562989" y="115888"/>
                  </a:lnTo>
                  <a:lnTo>
                    <a:pt x="582613" y="135585"/>
                  </a:lnTo>
                  <a:lnTo>
                    <a:pt x="582613" y="349250"/>
                  </a:lnTo>
                  <a:lnTo>
                    <a:pt x="722827" y="349250"/>
                  </a:lnTo>
                  <a:lnTo>
                    <a:pt x="756156" y="520105"/>
                  </a:lnTo>
                  <a:lnTo>
                    <a:pt x="770417" y="431246"/>
                  </a:lnTo>
                  <a:lnTo>
                    <a:pt x="768350" y="279400"/>
                  </a:lnTo>
                  <a:lnTo>
                    <a:pt x="794786" y="2794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9FBD3A2-F820-48BA-8272-5493FB2AF172}"/>
              </a:ext>
            </a:extLst>
          </p:cNvPr>
          <p:cNvGrpSpPr/>
          <p:nvPr/>
        </p:nvGrpSpPr>
        <p:grpSpPr>
          <a:xfrm>
            <a:off x="4223020" y="4769129"/>
            <a:ext cx="1556264" cy="1556262"/>
            <a:chOff x="4223020" y="4769129"/>
            <a:chExt cx="1556264" cy="1556262"/>
          </a:xfrm>
        </p:grpSpPr>
        <p:sp>
          <p:nvSpPr>
            <p:cNvPr id="21" name="&quot;禁止&quot;マーク 20">
              <a:extLst>
                <a:ext uri="{FF2B5EF4-FFF2-40B4-BE49-F238E27FC236}">
                  <a16:creationId xmlns:a16="http://schemas.microsoft.com/office/drawing/2014/main" id="{61410067-248E-4103-BA78-46C27767CE19}"/>
                </a:ext>
              </a:extLst>
            </p:cNvPr>
            <p:cNvSpPr/>
            <p:nvPr/>
          </p:nvSpPr>
          <p:spPr bwMode="auto">
            <a:xfrm>
              <a:off x="4223020" y="476912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939D247-51F5-4C02-A6BD-8CF2058D2D36}"/>
                </a:ext>
              </a:extLst>
            </p:cNvPr>
            <p:cNvSpPr/>
            <p:nvPr/>
          </p:nvSpPr>
          <p:spPr>
            <a:xfrm>
              <a:off x="4430446" y="5309600"/>
              <a:ext cx="1141412" cy="524652"/>
            </a:xfrm>
            <a:custGeom>
              <a:avLst/>
              <a:gdLst>
                <a:gd name="connsiteX0" fmla="*/ 2009776 w 2394425"/>
                <a:gd name="connsiteY0" fmla="*/ 816558 h 1100604"/>
                <a:gd name="connsiteX1" fmla="*/ 1910008 w 2394425"/>
                <a:gd name="connsiteY1" fmla="*/ 916326 h 1100604"/>
                <a:gd name="connsiteX2" fmla="*/ 2009776 w 2394425"/>
                <a:gd name="connsiteY2" fmla="*/ 1016094 h 1100604"/>
                <a:gd name="connsiteX3" fmla="*/ 2109544 w 2394425"/>
                <a:gd name="connsiteY3" fmla="*/ 916326 h 1100604"/>
                <a:gd name="connsiteX4" fmla="*/ 2009776 w 2394425"/>
                <a:gd name="connsiteY4" fmla="*/ 816558 h 1100604"/>
                <a:gd name="connsiteX5" fmla="*/ 381001 w 2394425"/>
                <a:gd name="connsiteY5" fmla="*/ 816558 h 1100604"/>
                <a:gd name="connsiteX6" fmla="*/ 281233 w 2394425"/>
                <a:gd name="connsiteY6" fmla="*/ 916326 h 1100604"/>
                <a:gd name="connsiteX7" fmla="*/ 381001 w 2394425"/>
                <a:gd name="connsiteY7" fmla="*/ 1016094 h 1100604"/>
                <a:gd name="connsiteX8" fmla="*/ 480769 w 2394425"/>
                <a:gd name="connsiteY8" fmla="*/ 916326 h 1100604"/>
                <a:gd name="connsiteX9" fmla="*/ 381001 w 2394425"/>
                <a:gd name="connsiteY9" fmla="*/ 816558 h 1100604"/>
                <a:gd name="connsiteX10" fmla="*/ 2191007 w 2394425"/>
                <a:gd name="connsiteY10" fmla="*/ 796871 h 1100604"/>
                <a:gd name="connsiteX11" fmla="*/ 2352676 w 2394425"/>
                <a:gd name="connsiteY11" fmla="*/ 796871 h 1100604"/>
                <a:gd name="connsiteX12" fmla="*/ 2352676 w 2394425"/>
                <a:gd name="connsiteY12" fmla="*/ 930221 h 1100604"/>
                <a:gd name="connsiteX13" fmla="*/ 2225322 w 2394425"/>
                <a:gd name="connsiteY13" fmla="*/ 930221 h 1100604"/>
                <a:gd name="connsiteX14" fmla="*/ 2228851 w 2394425"/>
                <a:gd name="connsiteY14" fmla="*/ 912741 h 1100604"/>
                <a:gd name="connsiteX15" fmla="*/ 2211635 w 2394425"/>
                <a:gd name="connsiteY15" fmla="*/ 827467 h 1100604"/>
                <a:gd name="connsiteX16" fmla="*/ 2009776 w 2394425"/>
                <a:gd name="connsiteY16" fmla="*/ 732048 h 1100604"/>
                <a:gd name="connsiteX17" fmla="*/ 2194054 w 2394425"/>
                <a:gd name="connsiteY17" fmla="*/ 916326 h 1100604"/>
                <a:gd name="connsiteX18" fmla="*/ 2009776 w 2394425"/>
                <a:gd name="connsiteY18" fmla="*/ 1100604 h 1100604"/>
                <a:gd name="connsiteX19" fmla="*/ 1825498 w 2394425"/>
                <a:gd name="connsiteY19" fmla="*/ 916326 h 1100604"/>
                <a:gd name="connsiteX20" fmla="*/ 2009776 w 2394425"/>
                <a:gd name="connsiteY20" fmla="*/ 732048 h 1100604"/>
                <a:gd name="connsiteX21" fmla="*/ 381001 w 2394425"/>
                <a:gd name="connsiteY21" fmla="*/ 732048 h 1100604"/>
                <a:gd name="connsiteX22" fmla="*/ 565279 w 2394425"/>
                <a:gd name="connsiteY22" fmla="*/ 916326 h 1100604"/>
                <a:gd name="connsiteX23" fmla="*/ 381001 w 2394425"/>
                <a:gd name="connsiteY23" fmla="*/ 1100604 h 1100604"/>
                <a:gd name="connsiteX24" fmla="*/ 196723 w 2394425"/>
                <a:gd name="connsiteY24" fmla="*/ 916326 h 1100604"/>
                <a:gd name="connsiteX25" fmla="*/ 381001 w 2394425"/>
                <a:gd name="connsiteY25" fmla="*/ 732048 h 1100604"/>
                <a:gd name="connsiteX26" fmla="*/ 225838 w 2394425"/>
                <a:gd name="connsiteY26" fmla="*/ 112641 h 1100604"/>
                <a:gd name="connsiteX27" fmla="*/ 695325 w 2394425"/>
                <a:gd name="connsiteY27" fmla="*/ 112641 h 1100604"/>
                <a:gd name="connsiteX28" fmla="*/ 695325 w 2394425"/>
                <a:gd name="connsiteY28" fmla="*/ 796871 h 1100604"/>
                <a:gd name="connsiteX29" fmla="*/ 1828546 w 2394425"/>
                <a:gd name="connsiteY29" fmla="*/ 796871 h 1100604"/>
                <a:gd name="connsiteX30" fmla="*/ 1807917 w 2394425"/>
                <a:gd name="connsiteY30" fmla="*/ 827467 h 1100604"/>
                <a:gd name="connsiteX31" fmla="*/ 1790701 w 2394425"/>
                <a:gd name="connsiteY31" fmla="*/ 912741 h 1100604"/>
                <a:gd name="connsiteX32" fmla="*/ 1794230 w 2394425"/>
                <a:gd name="connsiteY32" fmla="*/ 930221 h 1100604"/>
                <a:gd name="connsiteX33" fmla="*/ 695325 w 2394425"/>
                <a:gd name="connsiteY33" fmla="*/ 930221 h 1100604"/>
                <a:gd name="connsiteX34" fmla="*/ 596547 w 2394425"/>
                <a:gd name="connsiteY34" fmla="*/ 930221 h 1100604"/>
                <a:gd name="connsiteX35" fmla="*/ 600076 w 2394425"/>
                <a:gd name="connsiteY35" fmla="*/ 912741 h 1100604"/>
                <a:gd name="connsiteX36" fmla="*/ 381001 w 2394425"/>
                <a:gd name="connsiteY36" fmla="*/ 693666 h 1100604"/>
                <a:gd name="connsiteX37" fmla="*/ 161926 w 2394425"/>
                <a:gd name="connsiteY37" fmla="*/ 912741 h 1100604"/>
                <a:gd name="connsiteX38" fmla="*/ 165455 w 2394425"/>
                <a:gd name="connsiteY38" fmla="*/ 930221 h 1100604"/>
                <a:gd name="connsiteX39" fmla="*/ 0 w 2394425"/>
                <a:gd name="connsiteY39" fmla="*/ 930221 h 1100604"/>
                <a:gd name="connsiteX40" fmla="*/ 0 w 2394425"/>
                <a:gd name="connsiteY40" fmla="*/ 503804 h 1100604"/>
                <a:gd name="connsiteX41" fmla="*/ 1091127 w 2394425"/>
                <a:gd name="connsiteY41" fmla="*/ 0 h 1100604"/>
                <a:gd name="connsiteX42" fmla="*/ 1324292 w 2394425"/>
                <a:gd name="connsiteY42" fmla="*/ 207195 h 1100604"/>
                <a:gd name="connsiteX43" fmla="*/ 1336396 w 2394425"/>
                <a:gd name="connsiteY43" fmla="*/ 239474 h 1100604"/>
                <a:gd name="connsiteX44" fmla="*/ 1348500 w 2394425"/>
                <a:gd name="connsiteY44" fmla="*/ 207195 h 1100604"/>
                <a:gd name="connsiteX45" fmla="*/ 1581665 w 2394425"/>
                <a:gd name="connsiteY45" fmla="*/ 0 h 1100604"/>
                <a:gd name="connsiteX46" fmla="*/ 1777809 w 2394425"/>
                <a:gd name="connsiteY46" fmla="*/ 136912 h 1100604"/>
                <a:gd name="connsiteX47" fmla="*/ 1811455 w 2394425"/>
                <a:gd name="connsiteY47" fmla="*/ 200790 h 1100604"/>
                <a:gd name="connsiteX48" fmla="*/ 1845101 w 2394425"/>
                <a:gd name="connsiteY48" fmla="*/ 136912 h 1100604"/>
                <a:gd name="connsiteX49" fmla="*/ 2041246 w 2394425"/>
                <a:gd name="connsiteY49" fmla="*/ 0 h 1100604"/>
                <a:gd name="connsiteX50" fmla="*/ 2343340 w 2394425"/>
                <a:gd name="connsiteY50" fmla="*/ 478733 h 1100604"/>
                <a:gd name="connsiteX51" fmla="*/ 2346132 w 2394425"/>
                <a:gd name="connsiteY51" fmla="*/ 532579 h 1100604"/>
                <a:gd name="connsiteX52" fmla="*/ 2394425 w 2394425"/>
                <a:gd name="connsiteY52" fmla="*/ 532579 h 1100604"/>
                <a:gd name="connsiteX53" fmla="*/ 2394425 w 2394425"/>
                <a:gd name="connsiteY53" fmla="*/ 762118 h 1100604"/>
                <a:gd name="connsiteX54" fmla="*/ 2160040 w 2394425"/>
                <a:gd name="connsiteY54" fmla="*/ 762118 h 1100604"/>
                <a:gd name="connsiteX55" fmla="*/ 2159216 w 2394425"/>
                <a:gd name="connsiteY55" fmla="*/ 760895 h 1100604"/>
                <a:gd name="connsiteX56" fmla="*/ 2010613 w 2394425"/>
                <a:gd name="connsiteY56" fmla="*/ 699342 h 1100604"/>
                <a:gd name="connsiteX57" fmla="*/ 1862010 w 2394425"/>
                <a:gd name="connsiteY57" fmla="*/ 760895 h 1100604"/>
                <a:gd name="connsiteX58" fmla="*/ 1861186 w 2394425"/>
                <a:gd name="connsiteY58" fmla="*/ 762118 h 1100604"/>
                <a:gd name="connsiteX59" fmla="*/ 746600 w 2394425"/>
                <a:gd name="connsiteY59" fmla="*/ 762118 h 1100604"/>
                <a:gd name="connsiteX60" fmla="*/ 746600 w 2394425"/>
                <a:gd name="connsiteY60" fmla="*/ 532579 h 1100604"/>
                <a:gd name="connsiteX61" fmla="*/ 786242 w 2394425"/>
                <a:gd name="connsiteY61" fmla="*/ 532579 h 1100604"/>
                <a:gd name="connsiteX62" fmla="*/ 789034 w 2394425"/>
                <a:gd name="connsiteY62" fmla="*/ 478733 h 1100604"/>
                <a:gd name="connsiteX63" fmla="*/ 1091127 w 2394425"/>
                <a:gd name="connsiteY63" fmla="*/ 0 h 110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394425" h="1100604">
                  <a:moveTo>
                    <a:pt x="2009776" y="816558"/>
                  </a:moveTo>
                  <a:cubicBezTo>
                    <a:pt x="1954676" y="816558"/>
                    <a:pt x="1910008" y="861226"/>
                    <a:pt x="1910008" y="916326"/>
                  </a:cubicBezTo>
                  <a:cubicBezTo>
                    <a:pt x="1910008" y="971426"/>
                    <a:pt x="1954676" y="1016094"/>
                    <a:pt x="2009776" y="1016094"/>
                  </a:cubicBezTo>
                  <a:cubicBezTo>
                    <a:pt x="2064876" y="1016094"/>
                    <a:pt x="2109544" y="971426"/>
                    <a:pt x="2109544" y="916326"/>
                  </a:cubicBezTo>
                  <a:cubicBezTo>
                    <a:pt x="2109544" y="861226"/>
                    <a:pt x="2064876" y="816558"/>
                    <a:pt x="2009776" y="816558"/>
                  </a:cubicBezTo>
                  <a:close/>
                  <a:moveTo>
                    <a:pt x="381001" y="816558"/>
                  </a:moveTo>
                  <a:cubicBezTo>
                    <a:pt x="325901" y="816558"/>
                    <a:pt x="281233" y="861226"/>
                    <a:pt x="281233" y="916326"/>
                  </a:cubicBezTo>
                  <a:cubicBezTo>
                    <a:pt x="281233" y="971426"/>
                    <a:pt x="325901" y="1016094"/>
                    <a:pt x="381001" y="1016094"/>
                  </a:cubicBezTo>
                  <a:cubicBezTo>
                    <a:pt x="436101" y="1016094"/>
                    <a:pt x="480769" y="971426"/>
                    <a:pt x="480769" y="916326"/>
                  </a:cubicBezTo>
                  <a:cubicBezTo>
                    <a:pt x="480769" y="861226"/>
                    <a:pt x="436101" y="816558"/>
                    <a:pt x="381001" y="816558"/>
                  </a:cubicBezTo>
                  <a:close/>
                  <a:moveTo>
                    <a:pt x="2191007" y="796871"/>
                  </a:moveTo>
                  <a:lnTo>
                    <a:pt x="2352676" y="796871"/>
                  </a:lnTo>
                  <a:lnTo>
                    <a:pt x="2352676" y="930221"/>
                  </a:lnTo>
                  <a:lnTo>
                    <a:pt x="2225322" y="930221"/>
                  </a:lnTo>
                  <a:lnTo>
                    <a:pt x="2228851" y="912741"/>
                  </a:lnTo>
                  <a:cubicBezTo>
                    <a:pt x="2228851" y="882493"/>
                    <a:pt x="2222721" y="853677"/>
                    <a:pt x="2211635" y="827467"/>
                  </a:cubicBezTo>
                  <a:close/>
                  <a:moveTo>
                    <a:pt x="2009776" y="732048"/>
                  </a:moveTo>
                  <a:cubicBezTo>
                    <a:pt x="2111550" y="732048"/>
                    <a:pt x="2194054" y="814553"/>
                    <a:pt x="2194054" y="916326"/>
                  </a:cubicBezTo>
                  <a:cubicBezTo>
                    <a:pt x="2194054" y="1018100"/>
                    <a:pt x="2111550" y="1100604"/>
                    <a:pt x="2009776" y="1100604"/>
                  </a:cubicBezTo>
                  <a:cubicBezTo>
                    <a:pt x="1908003" y="1100604"/>
                    <a:pt x="1825498" y="1018100"/>
                    <a:pt x="1825498" y="916326"/>
                  </a:cubicBezTo>
                  <a:cubicBezTo>
                    <a:pt x="1825498" y="814553"/>
                    <a:pt x="1908003" y="732048"/>
                    <a:pt x="2009776" y="732048"/>
                  </a:cubicBezTo>
                  <a:close/>
                  <a:moveTo>
                    <a:pt x="381001" y="732048"/>
                  </a:moveTo>
                  <a:cubicBezTo>
                    <a:pt x="482775" y="732048"/>
                    <a:pt x="565279" y="814553"/>
                    <a:pt x="565279" y="916326"/>
                  </a:cubicBezTo>
                  <a:cubicBezTo>
                    <a:pt x="565279" y="1018100"/>
                    <a:pt x="482775" y="1100604"/>
                    <a:pt x="381001" y="1100604"/>
                  </a:cubicBezTo>
                  <a:cubicBezTo>
                    <a:pt x="279228" y="1100604"/>
                    <a:pt x="196723" y="1018100"/>
                    <a:pt x="196723" y="916326"/>
                  </a:cubicBezTo>
                  <a:cubicBezTo>
                    <a:pt x="196723" y="814553"/>
                    <a:pt x="279228" y="732048"/>
                    <a:pt x="381001" y="732048"/>
                  </a:cubicBezTo>
                  <a:close/>
                  <a:moveTo>
                    <a:pt x="225838" y="112641"/>
                  </a:moveTo>
                  <a:lnTo>
                    <a:pt x="695325" y="112641"/>
                  </a:lnTo>
                  <a:lnTo>
                    <a:pt x="695325" y="796871"/>
                  </a:lnTo>
                  <a:lnTo>
                    <a:pt x="1828546" y="796871"/>
                  </a:lnTo>
                  <a:lnTo>
                    <a:pt x="1807917" y="827467"/>
                  </a:lnTo>
                  <a:cubicBezTo>
                    <a:pt x="1796831" y="853677"/>
                    <a:pt x="1790701" y="882493"/>
                    <a:pt x="1790701" y="912741"/>
                  </a:cubicBezTo>
                  <a:lnTo>
                    <a:pt x="1794230" y="930221"/>
                  </a:lnTo>
                  <a:lnTo>
                    <a:pt x="695325" y="930221"/>
                  </a:lnTo>
                  <a:lnTo>
                    <a:pt x="596547" y="930221"/>
                  </a:lnTo>
                  <a:lnTo>
                    <a:pt x="600076" y="912741"/>
                  </a:lnTo>
                  <a:cubicBezTo>
                    <a:pt x="600076" y="791749"/>
                    <a:pt x="501993" y="693666"/>
                    <a:pt x="381001" y="693666"/>
                  </a:cubicBezTo>
                  <a:cubicBezTo>
                    <a:pt x="260009" y="693666"/>
                    <a:pt x="161926" y="791749"/>
                    <a:pt x="161926" y="912741"/>
                  </a:cubicBezTo>
                  <a:lnTo>
                    <a:pt x="165455" y="930221"/>
                  </a:lnTo>
                  <a:lnTo>
                    <a:pt x="0" y="930221"/>
                  </a:lnTo>
                  <a:lnTo>
                    <a:pt x="0" y="503804"/>
                  </a:lnTo>
                  <a:close/>
                  <a:moveTo>
                    <a:pt x="1091127" y="0"/>
                  </a:moveTo>
                  <a:cubicBezTo>
                    <a:pt x="1184261" y="0"/>
                    <a:pt x="1267751" y="80282"/>
                    <a:pt x="1324292" y="207195"/>
                  </a:cubicBezTo>
                  <a:lnTo>
                    <a:pt x="1336396" y="239474"/>
                  </a:lnTo>
                  <a:lnTo>
                    <a:pt x="1348500" y="207195"/>
                  </a:lnTo>
                  <a:cubicBezTo>
                    <a:pt x="1405041" y="80282"/>
                    <a:pt x="1488531" y="0"/>
                    <a:pt x="1581665" y="0"/>
                  </a:cubicBezTo>
                  <a:cubicBezTo>
                    <a:pt x="1656171" y="0"/>
                    <a:pt x="1724507" y="51380"/>
                    <a:pt x="1777809" y="136912"/>
                  </a:cubicBezTo>
                  <a:lnTo>
                    <a:pt x="1811455" y="200790"/>
                  </a:lnTo>
                  <a:lnTo>
                    <a:pt x="1845101" y="136912"/>
                  </a:lnTo>
                  <a:cubicBezTo>
                    <a:pt x="1898404" y="51380"/>
                    <a:pt x="1966739" y="0"/>
                    <a:pt x="2041246" y="0"/>
                  </a:cubicBezTo>
                  <a:cubicBezTo>
                    <a:pt x="2190259" y="0"/>
                    <a:pt x="2314586" y="205521"/>
                    <a:pt x="2343340" y="478733"/>
                  </a:cubicBezTo>
                  <a:lnTo>
                    <a:pt x="2346132" y="532579"/>
                  </a:lnTo>
                  <a:lnTo>
                    <a:pt x="2394425" y="532579"/>
                  </a:lnTo>
                  <a:lnTo>
                    <a:pt x="2394425" y="762118"/>
                  </a:lnTo>
                  <a:lnTo>
                    <a:pt x="2160040" y="762118"/>
                  </a:lnTo>
                  <a:lnTo>
                    <a:pt x="2159216" y="760895"/>
                  </a:lnTo>
                  <a:cubicBezTo>
                    <a:pt x="2121185" y="722865"/>
                    <a:pt x="2068646" y="699342"/>
                    <a:pt x="2010613" y="699342"/>
                  </a:cubicBezTo>
                  <a:cubicBezTo>
                    <a:pt x="1952580" y="699342"/>
                    <a:pt x="1900041" y="722865"/>
                    <a:pt x="1862010" y="760895"/>
                  </a:cubicBezTo>
                  <a:lnTo>
                    <a:pt x="1861186" y="762118"/>
                  </a:lnTo>
                  <a:lnTo>
                    <a:pt x="746600" y="762118"/>
                  </a:lnTo>
                  <a:lnTo>
                    <a:pt x="746600" y="532579"/>
                  </a:lnTo>
                  <a:lnTo>
                    <a:pt x="786242" y="532579"/>
                  </a:lnTo>
                  <a:lnTo>
                    <a:pt x="789034" y="478733"/>
                  </a:lnTo>
                  <a:cubicBezTo>
                    <a:pt x="817787" y="205521"/>
                    <a:pt x="942114" y="0"/>
                    <a:pt x="109112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7D3065F-2C25-47D1-AA5D-3132E1075CE0}"/>
              </a:ext>
            </a:extLst>
          </p:cNvPr>
          <p:cNvGrpSpPr/>
          <p:nvPr/>
        </p:nvGrpSpPr>
        <p:grpSpPr>
          <a:xfrm>
            <a:off x="6077220" y="4769129"/>
            <a:ext cx="1556264" cy="1556262"/>
            <a:chOff x="6077220" y="4769129"/>
            <a:chExt cx="1556264" cy="1556262"/>
          </a:xfrm>
        </p:grpSpPr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2CAFB1DF-AC0C-4ED1-8136-391080CB071D}"/>
                </a:ext>
              </a:extLst>
            </p:cNvPr>
            <p:cNvSpPr/>
            <p:nvPr/>
          </p:nvSpPr>
          <p:spPr bwMode="auto">
            <a:xfrm>
              <a:off x="6077220" y="476912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87713C6-4B7A-473D-976E-8FDA4FDF59E5}"/>
                </a:ext>
              </a:extLst>
            </p:cNvPr>
            <p:cNvSpPr/>
            <p:nvPr/>
          </p:nvSpPr>
          <p:spPr bwMode="auto">
            <a:xfrm>
              <a:off x="6227304" y="5154479"/>
              <a:ext cx="1241720" cy="739494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D12FDAF-8EDE-4828-8590-9F74DF0A9A1B}"/>
              </a:ext>
            </a:extLst>
          </p:cNvPr>
          <p:cNvGrpSpPr/>
          <p:nvPr/>
        </p:nvGrpSpPr>
        <p:grpSpPr>
          <a:xfrm>
            <a:off x="7918720" y="4769129"/>
            <a:ext cx="1556264" cy="1556262"/>
            <a:chOff x="7918720" y="4769129"/>
            <a:chExt cx="1556264" cy="1556262"/>
          </a:xfrm>
        </p:grpSpPr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AA15B5D7-B923-44A1-8D0B-E54DCA5AE0F7}"/>
                </a:ext>
              </a:extLst>
            </p:cNvPr>
            <p:cNvSpPr/>
            <p:nvPr/>
          </p:nvSpPr>
          <p:spPr bwMode="auto">
            <a:xfrm>
              <a:off x="7918720" y="476912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B62906D-D402-476A-ACB4-EBBEA0889D71}"/>
                </a:ext>
              </a:extLst>
            </p:cNvPr>
            <p:cNvSpPr/>
            <p:nvPr/>
          </p:nvSpPr>
          <p:spPr>
            <a:xfrm>
              <a:off x="8096881" y="5267800"/>
              <a:ext cx="1207593" cy="608252"/>
            </a:xfrm>
            <a:custGeom>
              <a:avLst/>
              <a:gdLst>
                <a:gd name="connsiteX0" fmla="*/ 1528071 w 2394425"/>
                <a:gd name="connsiteY0" fmla="*/ 922002 h 1206048"/>
                <a:gd name="connsiteX1" fmla="*/ 1428303 w 2394425"/>
                <a:gd name="connsiteY1" fmla="*/ 1021770 h 1206048"/>
                <a:gd name="connsiteX2" fmla="*/ 1528071 w 2394425"/>
                <a:gd name="connsiteY2" fmla="*/ 1121538 h 1206048"/>
                <a:gd name="connsiteX3" fmla="*/ 1627839 w 2394425"/>
                <a:gd name="connsiteY3" fmla="*/ 1021770 h 1206048"/>
                <a:gd name="connsiteX4" fmla="*/ 1528071 w 2394425"/>
                <a:gd name="connsiteY4" fmla="*/ 922002 h 1206048"/>
                <a:gd name="connsiteX5" fmla="*/ 2009776 w 2394425"/>
                <a:gd name="connsiteY5" fmla="*/ 916160 h 1206048"/>
                <a:gd name="connsiteX6" fmla="*/ 1910008 w 2394425"/>
                <a:gd name="connsiteY6" fmla="*/ 1015928 h 1206048"/>
                <a:gd name="connsiteX7" fmla="*/ 2009776 w 2394425"/>
                <a:gd name="connsiteY7" fmla="*/ 1115696 h 1206048"/>
                <a:gd name="connsiteX8" fmla="*/ 2109544 w 2394425"/>
                <a:gd name="connsiteY8" fmla="*/ 1015928 h 1206048"/>
                <a:gd name="connsiteX9" fmla="*/ 2009776 w 2394425"/>
                <a:gd name="connsiteY9" fmla="*/ 916160 h 1206048"/>
                <a:gd name="connsiteX10" fmla="*/ 381001 w 2394425"/>
                <a:gd name="connsiteY10" fmla="*/ 916160 h 1206048"/>
                <a:gd name="connsiteX11" fmla="*/ 281233 w 2394425"/>
                <a:gd name="connsiteY11" fmla="*/ 1015928 h 1206048"/>
                <a:gd name="connsiteX12" fmla="*/ 381001 w 2394425"/>
                <a:gd name="connsiteY12" fmla="*/ 1115696 h 1206048"/>
                <a:gd name="connsiteX13" fmla="*/ 480769 w 2394425"/>
                <a:gd name="connsiteY13" fmla="*/ 1015928 h 1206048"/>
                <a:gd name="connsiteX14" fmla="*/ 381001 w 2394425"/>
                <a:gd name="connsiteY14" fmla="*/ 916160 h 1206048"/>
                <a:gd name="connsiteX15" fmla="*/ 2191007 w 2394425"/>
                <a:gd name="connsiteY15" fmla="*/ 896473 h 1206048"/>
                <a:gd name="connsiteX16" fmla="*/ 2352676 w 2394425"/>
                <a:gd name="connsiteY16" fmla="*/ 896473 h 1206048"/>
                <a:gd name="connsiteX17" fmla="*/ 2352676 w 2394425"/>
                <a:gd name="connsiteY17" fmla="*/ 1029823 h 1206048"/>
                <a:gd name="connsiteX18" fmla="*/ 2225322 w 2394425"/>
                <a:gd name="connsiteY18" fmla="*/ 1029823 h 1206048"/>
                <a:gd name="connsiteX19" fmla="*/ 2228851 w 2394425"/>
                <a:gd name="connsiteY19" fmla="*/ 1012343 h 1206048"/>
                <a:gd name="connsiteX20" fmla="*/ 2211635 w 2394425"/>
                <a:gd name="connsiteY20" fmla="*/ 927069 h 1206048"/>
                <a:gd name="connsiteX21" fmla="*/ 1710584 w 2394425"/>
                <a:gd name="connsiteY21" fmla="*/ 896473 h 1206048"/>
                <a:gd name="connsiteX22" fmla="*/ 1828546 w 2394425"/>
                <a:gd name="connsiteY22" fmla="*/ 896473 h 1206048"/>
                <a:gd name="connsiteX23" fmla="*/ 1807917 w 2394425"/>
                <a:gd name="connsiteY23" fmla="*/ 927069 h 1206048"/>
                <a:gd name="connsiteX24" fmla="*/ 1790701 w 2394425"/>
                <a:gd name="connsiteY24" fmla="*/ 1012343 h 1206048"/>
                <a:gd name="connsiteX25" fmla="*/ 1794230 w 2394425"/>
                <a:gd name="connsiteY25" fmla="*/ 1029823 h 1206048"/>
                <a:gd name="connsiteX26" fmla="*/ 1751974 w 2394425"/>
                <a:gd name="connsiteY26" fmla="*/ 1029823 h 1206048"/>
                <a:gd name="connsiteX27" fmla="*/ 1753599 w 2394425"/>
                <a:gd name="connsiteY27" fmla="*/ 1021771 h 1206048"/>
                <a:gd name="connsiteX28" fmla="*/ 1735876 w 2394425"/>
                <a:gd name="connsiteY28" fmla="*/ 933986 h 1206048"/>
                <a:gd name="connsiteX29" fmla="*/ 1528071 w 2394425"/>
                <a:gd name="connsiteY29" fmla="*/ 837492 h 1206048"/>
                <a:gd name="connsiteX30" fmla="*/ 1712349 w 2394425"/>
                <a:gd name="connsiteY30" fmla="*/ 1021770 h 1206048"/>
                <a:gd name="connsiteX31" fmla="*/ 1528071 w 2394425"/>
                <a:gd name="connsiteY31" fmla="*/ 1206048 h 1206048"/>
                <a:gd name="connsiteX32" fmla="*/ 1343793 w 2394425"/>
                <a:gd name="connsiteY32" fmla="*/ 1021770 h 1206048"/>
                <a:gd name="connsiteX33" fmla="*/ 1528071 w 2394425"/>
                <a:gd name="connsiteY33" fmla="*/ 837492 h 1206048"/>
                <a:gd name="connsiteX34" fmla="*/ 2009776 w 2394425"/>
                <a:gd name="connsiteY34" fmla="*/ 831650 h 1206048"/>
                <a:gd name="connsiteX35" fmla="*/ 2194054 w 2394425"/>
                <a:gd name="connsiteY35" fmla="*/ 1015928 h 1206048"/>
                <a:gd name="connsiteX36" fmla="*/ 2009776 w 2394425"/>
                <a:gd name="connsiteY36" fmla="*/ 1200206 h 1206048"/>
                <a:gd name="connsiteX37" fmla="*/ 1825498 w 2394425"/>
                <a:gd name="connsiteY37" fmla="*/ 1015928 h 1206048"/>
                <a:gd name="connsiteX38" fmla="*/ 2009776 w 2394425"/>
                <a:gd name="connsiteY38" fmla="*/ 831650 h 1206048"/>
                <a:gd name="connsiteX39" fmla="*/ 381001 w 2394425"/>
                <a:gd name="connsiteY39" fmla="*/ 831650 h 1206048"/>
                <a:gd name="connsiteX40" fmla="*/ 565279 w 2394425"/>
                <a:gd name="connsiteY40" fmla="*/ 1015928 h 1206048"/>
                <a:gd name="connsiteX41" fmla="*/ 381001 w 2394425"/>
                <a:gd name="connsiteY41" fmla="*/ 1200206 h 1206048"/>
                <a:gd name="connsiteX42" fmla="*/ 196723 w 2394425"/>
                <a:gd name="connsiteY42" fmla="*/ 1015928 h 1206048"/>
                <a:gd name="connsiteX43" fmla="*/ 381001 w 2394425"/>
                <a:gd name="connsiteY43" fmla="*/ 831650 h 1206048"/>
                <a:gd name="connsiteX44" fmla="*/ 225838 w 2394425"/>
                <a:gd name="connsiteY44" fmla="*/ 212243 h 1206048"/>
                <a:gd name="connsiteX45" fmla="*/ 695325 w 2394425"/>
                <a:gd name="connsiteY45" fmla="*/ 212243 h 1206048"/>
                <a:gd name="connsiteX46" fmla="*/ 695325 w 2394425"/>
                <a:gd name="connsiteY46" fmla="*/ 896473 h 1206048"/>
                <a:gd name="connsiteX47" fmla="*/ 1345560 w 2394425"/>
                <a:gd name="connsiteY47" fmla="*/ 896473 h 1206048"/>
                <a:gd name="connsiteX48" fmla="*/ 1320268 w 2394425"/>
                <a:gd name="connsiteY48" fmla="*/ 933986 h 1206048"/>
                <a:gd name="connsiteX49" fmla="*/ 1302545 w 2394425"/>
                <a:gd name="connsiteY49" fmla="*/ 1021771 h 1206048"/>
                <a:gd name="connsiteX50" fmla="*/ 1304171 w 2394425"/>
                <a:gd name="connsiteY50" fmla="*/ 1029823 h 1206048"/>
                <a:gd name="connsiteX51" fmla="*/ 695325 w 2394425"/>
                <a:gd name="connsiteY51" fmla="*/ 1029823 h 1206048"/>
                <a:gd name="connsiteX52" fmla="*/ 596547 w 2394425"/>
                <a:gd name="connsiteY52" fmla="*/ 1029823 h 1206048"/>
                <a:gd name="connsiteX53" fmla="*/ 600076 w 2394425"/>
                <a:gd name="connsiteY53" fmla="*/ 1012343 h 1206048"/>
                <a:gd name="connsiteX54" fmla="*/ 381001 w 2394425"/>
                <a:gd name="connsiteY54" fmla="*/ 793268 h 1206048"/>
                <a:gd name="connsiteX55" fmla="*/ 161926 w 2394425"/>
                <a:gd name="connsiteY55" fmla="*/ 1012343 h 1206048"/>
                <a:gd name="connsiteX56" fmla="*/ 165455 w 2394425"/>
                <a:gd name="connsiteY56" fmla="*/ 1029823 h 1206048"/>
                <a:gd name="connsiteX57" fmla="*/ 0 w 2394425"/>
                <a:gd name="connsiteY57" fmla="*/ 1029823 h 1206048"/>
                <a:gd name="connsiteX58" fmla="*/ 0 w 2394425"/>
                <a:gd name="connsiteY58" fmla="*/ 603406 h 1206048"/>
                <a:gd name="connsiteX59" fmla="*/ 746600 w 2394425"/>
                <a:gd name="connsiteY59" fmla="*/ 0 h 1206048"/>
                <a:gd name="connsiteX60" fmla="*/ 2394425 w 2394425"/>
                <a:gd name="connsiteY60" fmla="*/ 0 h 1206048"/>
                <a:gd name="connsiteX61" fmla="*/ 2394425 w 2394425"/>
                <a:gd name="connsiteY61" fmla="*/ 861719 h 1206048"/>
                <a:gd name="connsiteX62" fmla="*/ 2160040 w 2394425"/>
                <a:gd name="connsiteY62" fmla="*/ 861719 h 1206048"/>
                <a:gd name="connsiteX63" fmla="*/ 2159216 w 2394425"/>
                <a:gd name="connsiteY63" fmla="*/ 860496 h 1206048"/>
                <a:gd name="connsiteX64" fmla="*/ 2010613 w 2394425"/>
                <a:gd name="connsiteY64" fmla="*/ 798943 h 1206048"/>
                <a:gd name="connsiteX65" fmla="*/ 1862010 w 2394425"/>
                <a:gd name="connsiteY65" fmla="*/ 860496 h 1206048"/>
                <a:gd name="connsiteX66" fmla="*/ 1861186 w 2394425"/>
                <a:gd name="connsiteY66" fmla="*/ 861719 h 1206048"/>
                <a:gd name="connsiteX67" fmla="*/ 1686842 w 2394425"/>
                <a:gd name="connsiteY67" fmla="*/ 861719 h 1206048"/>
                <a:gd name="connsiteX68" fmla="*/ 1654166 w 2394425"/>
                <a:gd name="connsiteY68" fmla="*/ 834760 h 1206048"/>
                <a:gd name="connsiteX69" fmla="*/ 1528072 w 2394425"/>
                <a:gd name="connsiteY69" fmla="*/ 796243 h 1206048"/>
                <a:gd name="connsiteX70" fmla="*/ 1401978 w 2394425"/>
                <a:gd name="connsiteY70" fmla="*/ 834760 h 1206048"/>
                <a:gd name="connsiteX71" fmla="*/ 1369303 w 2394425"/>
                <a:gd name="connsiteY71" fmla="*/ 861719 h 1206048"/>
                <a:gd name="connsiteX72" fmla="*/ 746600 w 2394425"/>
                <a:gd name="connsiteY72" fmla="*/ 861719 h 1206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394425" h="1206048">
                  <a:moveTo>
                    <a:pt x="1528071" y="922002"/>
                  </a:moveTo>
                  <a:cubicBezTo>
                    <a:pt x="1472971" y="922002"/>
                    <a:pt x="1428303" y="966670"/>
                    <a:pt x="1428303" y="1021770"/>
                  </a:cubicBezTo>
                  <a:cubicBezTo>
                    <a:pt x="1428303" y="1076870"/>
                    <a:pt x="1472971" y="1121538"/>
                    <a:pt x="1528071" y="1121538"/>
                  </a:cubicBezTo>
                  <a:cubicBezTo>
                    <a:pt x="1583171" y="1121538"/>
                    <a:pt x="1627839" y="1076870"/>
                    <a:pt x="1627839" y="1021770"/>
                  </a:cubicBezTo>
                  <a:cubicBezTo>
                    <a:pt x="1627839" y="966670"/>
                    <a:pt x="1583171" y="922002"/>
                    <a:pt x="1528071" y="922002"/>
                  </a:cubicBezTo>
                  <a:close/>
                  <a:moveTo>
                    <a:pt x="2009776" y="916160"/>
                  </a:moveTo>
                  <a:cubicBezTo>
                    <a:pt x="1954676" y="916160"/>
                    <a:pt x="1910008" y="960828"/>
                    <a:pt x="1910008" y="1015928"/>
                  </a:cubicBezTo>
                  <a:cubicBezTo>
                    <a:pt x="1910008" y="1071028"/>
                    <a:pt x="1954676" y="1115696"/>
                    <a:pt x="2009776" y="1115696"/>
                  </a:cubicBezTo>
                  <a:cubicBezTo>
                    <a:pt x="2064876" y="1115696"/>
                    <a:pt x="2109544" y="1071028"/>
                    <a:pt x="2109544" y="1015928"/>
                  </a:cubicBezTo>
                  <a:cubicBezTo>
                    <a:pt x="2109544" y="960828"/>
                    <a:pt x="2064876" y="916160"/>
                    <a:pt x="2009776" y="916160"/>
                  </a:cubicBezTo>
                  <a:close/>
                  <a:moveTo>
                    <a:pt x="381001" y="916160"/>
                  </a:moveTo>
                  <a:cubicBezTo>
                    <a:pt x="325901" y="916160"/>
                    <a:pt x="281233" y="960828"/>
                    <a:pt x="281233" y="1015928"/>
                  </a:cubicBezTo>
                  <a:cubicBezTo>
                    <a:pt x="281233" y="1071028"/>
                    <a:pt x="325901" y="1115696"/>
                    <a:pt x="381001" y="1115696"/>
                  </a:cubicBezTo>
                  <a:cubicBezTo>
                    <a:pt x="436101" y="1115696"/>
                    <a:pt x="480769" y="1071028"/>
                    <a:pt x="480769" y="1015928"/>
                  </a:cubicBezTo>
                  <a:cubicBezTo>
                    <a:pt x="480769" y="960828"/>
                    <a:pt x="436101" y="916160"/>
                    <a:pt x="381001" y="916160"/>
                  </a:cubicBezTo>
                  <a:close/>
                  <a:moveTo>
                    <a:pt x="2191007" y="896473"/>
                  </a:moveTo>
                  <a:lnTo>
                    <a:pt x="2352676" y="896473"/>
                  </a:lnTo>
                  <a:lnTo>
                    <a:pt x="2352676" y="1029823"/>
                  </a:lnTo>
                  <a:lnTo>
                    <a:pt x="2225322" y="1029823"/>
                  </a:lnTo>
                  <a:lnTo>
                    <a:pt x="2228851" y="1012343"/>
                  </a:lnTo>
                  <a:cubicBezTo>
                    <a:pt x="2228851" y="982095"/>
                    <a:pt x="2222721" y="953279"/>
                    <a:pt x="2211635" y="927069"/>
                  </a:cubicBezTo>
                  <a:close/>
                  <a:moveTo>
                    <a:pt x="1710584" y="896473"/>
                  </a:moveTo>
                  <a:lnTo>
                    <a:pt x="1828546" y="896473"/>
                  </a:lnTo>
                  <a:lnTo>
                    <a:pt x="1807917" y="927069"/>
                  </a:lnTo>
                  <a:cubicBezTo>
                    <a:pt x="1796831" y="953279"/>
                    <a:pt x="1790701" y="982095"/>
                    <a:pt x="1790701" y="1012343"/>
                  </a:cubicBezTo>
                  <a:lnTo>
                    <a:pt x="1794230" y="1029823"/>
                  </a:lnTo>
                  <a:lnTo>
                    <a:pt x="1751974" y="1029823"/>
                  </a:lnTo>
                  <a:lnTo>
                    <a:pt x="1753599" y="1021771"/>
                  </a:lnTo>
                  <a:cubicBezTo>
                    <a:pt x="1753599" y="990632"/>
                    <a:pt x="1747289" y="960967"/>
                    <a:pt x="1735876" y="933986"/>
                  </a:cubicBezTo>
                  <a:close/>
                  <a:moveTo>
                    <a:pt x="1528071" y="837492"/>
                  </a:moveTo>
                  <a:cubicBezTo>
                    <a:pt x="1629845" y="837492"/>
                    <a:pt x="1712349" y="919996"/>
                    <a:pt x="1712349" y="1021770"/>
                  </a:cubicBezTo>
                  <a:cubicBezTo>
                    <a:pt x="1712349" y="1123544"/>
                    <a:pt x="1629845" y="1206048"/>
                    <a:pt x="1528071" y="1206048"/>
                  </a:cubicBezTo>
                  <a:cubicBezTo>
                    <a:pt x="1426298" y="1206048"/>
                    <a:pt x="1343793" y="1123544"/>
                    <a:pt x="1343793" y="1021770"/>
                  </a:cubicBezTo>
                  <a:cubicBezTo>
                    <a:pt x="1343793" y="919996"/>
                    <a:pt x="1426298" y="837492"/>
                    <a:pt x="1528071" y="837492"/>
                  </a:cubicBezTo>
                  <a:close/>
                  <a:moveTo>
                    <a:pt x="2009776" y="831650"/>
                  </a:moveTo>
                  <a:cubicBezTo>
                    <a:pt x="2111550" y="831650"/>
                    <a:pt x="2194054" y="914154"/>
                    <a:pt x="2194054" y="1015928"/>
                  </a:cubicBezTo>
                  <a:cubicBezTo>
                    <a:pt x="2194054" y="1117702"/>
                    <a:pt x="2111550" y="1200206"/>
                    <a:pt x="2009776" y="1200206"/>
                  </a:cubicBezTo>
                  <a:cubicBezTo>
                    <a:pt x="1908002" y="1200206"/>
                    <a:pt x="1825498" y="1117702"/>
                    <a:pt x="1825498" y="1015928"/>
                  </a:cubicBezTo>
                  <a:cubicBezTo>
                    <a:pt x="1825498" y="914154"/>
                    <a:pt x="1908002" y="831650"/>
                    <a:pt x="2009776" y="831650"/>
                  </a:cubicBezTo>
                  <a:close/>
                  <a:moveTo>
                    <a:pt x="381001" y="831650"/>
                  </a:moveTo>
                  <a:cubicBezTo>
                    <a:pt x="482775" y="831650"/>
                    <a:pt x="565279" y="914154"/>
                    <a:pt x="565279" y="1015928"/>
                  </a:cubicBezTo>
                  <a:cubicBezTo>
                    <a:pt x="565279" y="1117702"/>
                    <a:pt x="482775" y="1200206"/>
                    <a:pt x="381001" y="1200206"/>
                  </a:cubicBezTo>
                  <a:cubicBezTo>
                    <a:pt x="279228" y="1200206"/>
                    <a:pt x="196723" y="1117702"/>
                    <a:pt x="196723" y="1015928"/>
                  </a:cubicBezTo>
                  <a:cubicBezTo>
                    <a:pt x="196723" y="914154"/>
                    <a:pt x="279228" y="831650"/>
                    <a:pt x="381001" y="831650"/>
                  </a:cubicBezTo>
                  <a:close/>
                  <a:moveTo>
                    <a:pt x="225838" y="212243"/>
                  </a:moveTo>
                  <a:lnTo>
                    <a:pt x="695325" y="212243"/>
                  </a:lnTo>
                  <a:lnTo>
                    <a:pt x="695325" y="896473"/>
                  </a:lnTo>
                  <a:lnTo>
                    <a:pt x="1345560" y="896473"/>
                  </a:lnTo>
                  <a:lnTo>
                    <a:pt x="1320268" y="933986"/>
                  </a:lnTo>
                  <a:cubicBezTo>
                    <a:pt x="1308856" y="960967"/>
                    <a:pt x="1302545" y="990632"/>
                    <a:pt x="1302545" y="1021771"/>
                  </a:cubicBezTo>
                  <a:lnTo>
                    <a:pt x="1304171" y="1029823"/>
                  </a:lnTo>
                  <a:lnTo>
                    <a:pt x="695325" y="1029823"/>
                  </a:lnTo>
                  <a:lnTo>
                    <a:pt x="596547" y="1029823"/>
                  </a:lnTo>
                  <a:lnTo>
                    <a:pt x="600076" y="1012343"/>
                  </a:lnTo>
                  <a:cubicBezTo>
                    <a:pt x="600076" y="891351"/>
                    <a:pt x="501993" y="793268"/>
                    <a:pt x="381001" y="793268"/>
                  </a:cubicBezTo>
                  <a:cubicBezTo>
                    <a:pt x="260009" y="793268"/>
                    <a:pt x="161926" y="891351"/>
                    <a:pt x="161926" y="1012343"/>
                  </a:cubicBezTo>
                  <a:lnTo>
                    <a:pt x="165455" y="1029823"/>
                  </a:lnTo>
                  <a:lnTo>
                    <a:pt x="0" y="1029823"/>
                  </a:lnTo>
                  <a:lnTo>
                    <a:pt x="0" y="603406"/>
                  </a:lnTo>
                  <a:close/>
                  <a:moveTo>
                    <a:pt x="746600" y="0"/>
                  </a:moveTo>
                  <a:lnTo>
                    <a:pt x="2394425" y="0"/>
                  </a:lnTo>
                  <a:lnTo>
                    <a:pt x="2394425" y="861719"/>
                  </a:lnTo>
                  <a:lnTo>
                    <a:pt x="2160040" y="861719"/>
                  </a:lnTo>
                  <a:lnTo>
                    <a:pt x="2159216" y="860496"/>
                  </a:lnTo>
                  <a:cubicBezTo>
                    <a:pt x="2121185" y="822466"/>
                    <a:pt x="2068646" y="798943"/>
                    <a:pt x="2010613" y="798943"/>
                  </a:cubicBezTo>
                  <a:cubicBezTo>
                    <a:pt x="1952580" y="798943"/>
                    <a:pt x="1900041" y="822466"/>
                    <a:pt x="1862010" y="860496"/>
                  </a:cubicBezTo>
                  <a:lnTo>
                    <a:pt x="1861186" y="861719"/>
                  </a:lnTo>
                  <a:lnTo>
                    <a:pt x="1686842" y="861719"/>
                  </a:lnTo>
                  <a:lnTo>
                    <a:pt x="1654166" y="834760"/>
                  </a:lnTo>
                  <a:cubicBezTo>
                    <a:pt x="1618172" y="810442"/>
                    <a:pt x="1574780" y="796243"/>
                    <a:pt x="1528072" y="796243"/>
                  </a:cubicBezTo>
                  <a:cubicBezTo>
                    <a:pt x="1481364" y="796243"/>
                    <a:pt x="1437972" y="810442"/>
                    <a:pt x="1401978" y="834760"/>
                  </a:cubicBezTo>
                  <a:lnTo>
                    <a:pt x="1369303" y="861719"/>
                  </a:lnTo>
                  <a:lnTo>
                    <a:pt x="746600" y="861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D60615E-E92B-48B0-A2B4-DB30EEC85CEB}"/>
              </a:ext>
            </a:extLst>
          </p:cNvPr>
          <p:cNvGrpSpPr/>
          <p:nvPr/>
        </p:nvGrpSpPr>
        <p:grpSpPr>
          <a:xfrm>
            <a:off x="4217254" y="2870197"/>
            <a:ext cx="1556264" cy="1556262"/>
            <a:chOff x="6483233" y="4503892"/>
            <a:chExt cx="1556264" cy="1556262"/>
          </a:xfrm>
        </p:grpSpPr>
        <p:sp>
          <p:nvSpPr>
            <p:cNvPr id="30" name="&quot;禁止&quot;マーク 29">
              <a:extLst>
                <a:ext uri="{FF2B5EF4-FFF2-40B4-BE49-F238E27FC236}">
                  <a16:creationId xmlns:a16="http://schemas.microsoft.com/office/drawing/2014/main" id="{3BDE749A-2644-4337-8B54-42050BBFD3A8}"/>
                </a:ext>
              </a:extLst>
            </p:cNvPr>
            <p:cNvSpPr/>
            <p:nvPr/>
          </p:nvSpPr>
          <p:spPr bwMode="auto">
            <a:xfrm>
              <a:off x="6483233" y="4503892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FD6B527-B5D5-4DD7-BD55-D5CDEFBD9D2F}"/>
                </a:ext>
              </a:extLst>
            </p:cNvPr>
            <p:cNvSpPr/>
            <p:nvPr/>
          </p:nvSpPr>
          <p:spPr bwMode="auto">
            <a:xfrm rot="16200000">
              <a:off x="6926981" y="5115124"/>
              <a:ext cx="629990" cy="887261"/>
            </a:xfrm>
            <a:custGeom>
              <a:avLst/>
              <a:gdLst>
                <a:gd name="connsiteX0" fmla="*/ 657406 w 3484254"/>
                <a:gd name="connsiteY0" fmla="*/ 1344310 h 4907128"/>
                <a:gd name="connsiteX1" fmla="*/ 647389 w 3484254"/>
                <a:gd name="connsiteY1" fmla="*/ 1341200 h 4907128"/>
                <a:gd name="connsiteX2" fmla="*/ 466016 w 3484254"/>
                <a:gd name="connsiteY2" fmla="*/ 1067572 h 4907128"/>
                <a:gd name="connsiteX3" fmla="*/ 596945 w 3484254"/>
                <a:gd name="connsiteY3" fmla="*/ 821325 h 4907128"/>
                <a:gd name="connsiteX4" fmla="*/ 605464 w 3484254"/>
                <a:gd name="connsiteY4" fmla="*/ 816701 h 4907128"/>
                <a:gd name="connsiteX5" fmla="*/ 605464 w 3484254"/>
                <a:gd name="connsiteY5" fmla="*/ 701325 h 4907128"/>
                <a:gd name="connsiteX6" fmla="*/ 539994 w 3484254"/>
                <a:gd name="connsiteY6" fmla="*/ 736861 h 4907128"/>
                <a:gd name="connsiteX7" fmla="*/ 364156 w 3484254"/>
                <a:gd name="connsiteY7" fmla="*/ 1067572 h 4907128"/>
                <a:gd name="connsiteX8" fmla="*/ 539994 w 3484254"/>
                <a:gd name="connsiteY8" fmla="*/ 1398284 h 4907128"/>
                <a:gd name="connsiteX9" fmla="*/ 562095 w 3484254"/>
                <a:gd name="connsiteY9" fmla="*/ 1410281 h 4907128"/>
                <a:gd name="connsiteX10" fmla="*/ 1104900 w 3484254"/>
                <a:gd name="connsiteY10" fmla="*/ 4346486 h 4907128"/>
                <a:gd name="connsiteX11" fmla="*/ 1040908 w 3484254"/>
                <a:gd name="connsiteY11" fmla="*/ 4245888 h 4907128"/>
                <a:gd name="connsiteX12" fmla="*/ 1036608 w 3484254"/>
                <a:gd name="connsiteY12" fmla="*/ 4259740 h 4907128"/>
                <a:gd name="connsiteX13" fmla="*/ 762980 w 3484254"/>
                <a:gd name="connsiteY13" fmla="*/ 4441113 h 4907128"/>
                <a:gd name="connsiteX14" fmla="*/ 466015 w 3484254"/>
                <a:gd name="connsiteY14" fmla="*/ 4144148 h 4907128"/>
                <a:gd name="connsiteX15" fmla="*/ 762980 w 3484254"/>
                <a:gd name="connsiteY15" fmla="*/ 3847182 h 4907128"/>
                <a:gd name="connsiteX16" fmla="*/ 788951 w 3484254"/>
                <a:gd name="connsiteY16" fmla="*/ 3849800 h 4907128"/>
                <a:gd name="connsiteX17" fmla="*/ 724930 w 3484254"/>
                <a:gd name="connsiteY17" fmla="*/ 3749158 h 4907128"/>
                <a:gd name="connsiteX18" fmla="*/ 682603 w 3484254"/>
                <a:gd name="connsiteY18" fmla="*/ 3753425 h 4907128"/>
                <a:gd name="connsiteX19" fmla="*/ 364155 w 3484254"/>
                <a:gd name="connsiteY19" fmla="*/ 4144148 h 4907128"/>
                <a:gd name="connsiteX20" fmla="*/ 762980 w 3484254"/>
                <a:gd name="connsiteY20" fmla="*/ 4542973 h 4907128"/>
                <a:gd name="connsiteX21" fmla="*/ 1093692 w 3484254"/>
                <a:gd name="connsiteY21" fmla="*/ 4367135 h 4907128"/>
                <a:gd name="connsiteX22" fmla="*/ 1153417 w 3484254"/>
                <a:gd name="connsiteY22" fmla="*/ 1000984 h 4907128"/>
                <a:gd name="connsiteX23" fmla="*/ 1149250 w 3484254"/>
                <a:gd name="connsiteY23" fmla="*/ 967900 h 4907128"/>
                <a:gd name="connsiteX24" fmla="*/ 985968 w 3484254"/>
                <a:gd name="connsiteY24" fmla="*/ 736861 h 4907128"/>
                <a:gd name="connsiteX25" fmla="*/ 920499 w 3484254"/>
                <a:gd name="connsiteY25" fmla="*/ 701326 h 4907128"/>
                <a:gd name="connsiteX26" fmla="*/ 920499 w 3484254"/>
                <a:gd name="connsiteY26" fmla="*/ 816702 h 4907128"/>
                <a:gd name="connsiteX27" fmla="*/ 929017 w 3484254"/>
                <a:gd name="connsiteY27" fmla="*/ 821325 h 4907128"/>
                <a:gd name="connsiteX28" fmla="*/ 1050596 w 3484254"/>
                <a:gd name="connsiteY28" fmla="*/ 993356 h 4907128"/>
                <a:gd name="connsiteX29" fmla="*/ 1059727 w 3484254"/>
                <a:gd name="connsiteY29" fmla="*/ 1065834 h 4907128"/>
                <a:gd name="connsiteX30" fmla="*/ 3484254 w 3484254"/>
                <a:gd name="connsiteY30" fmla="*/ 3164263 h 4907128"/>
                <a:gd name="connsiteX31" fmla="*/ 3373449 w 3484254"/>
                <a:gd name="connsiteY31" fmla="*/ 3275068 h 4907128"/>
                <a:gd name="connsiteX32" fmla="*/ 3206921 w 3484254"/>
                <a:gd name="connsiteY32" fmla="*/ 3275067 h 4907128"/>
                <a:gd name="connsiteX33" fmla="*/ 3128570 w 3484254"/>
                <a:gd name="connsiteY33" fmla="*/ 3242613 h 4907128"/>
                <a:gd name="connsiteX34" fmla="*/ 3124146 w 3484254"/>
                <a:gd name="connsiteY34" fmla="*/ 3236052 h 4907128"/>
                <a:gd name="connsiteX35" fmla="*/ 2921116 w 3484254"/>
                <a:gd name="connsiteY35" fmla="*/ 3353271 h 4907128"/>
                <a:gd name="connsiteX36" fmla="*/ 2921116 w 3484254"/>
                <a:gd name="connsiteY36" fmla="*/ 3381167 h 4907128"/>
                <a:gd name="connsiteX37" fmla="*/ 3115424 w 3484254"/>
                <a:gd name="connsiteY37" fmla="*/ 3381167 h 4907128"/>
                <a:gd name="connsiteX38" fmla="*/ 2969158 w 3484254"/>
                <a:gd name="connsiteY38" fmla="*/ 3995003 h 4907128"/>
                <a:gd name="connsiteX39" fmla="*/ 2947673 w 3484254"/>
                <a:gd name="connsiteY39" fmla="*/ 3995003 h 4907128"/>
                <a:gd name="connsiteX40" fmla="*/ 2962497 w 3484254"/>
                <a:gd name="connsiteY40" fmla="*/ 4054298 h 4907128"/>
                <a:gd name="connsiteX41" fmla="*/ 2688709 w 3484254"/>
                <a:gd name="connsiteY41" fmla="*/ 4054298 h 4907128"/>
                <a:gd name="connsiteX42" fmla="*/ 2703533 w 3484254"/>
                <a:gd name="connsiteY42" fmla="*/ 3995003 h 4907128"/>
                <a:gd name="connsiteX43" fmla="*/ 2676624 w 3484254"/>
                <a:gd name="connsiteY43" fmla="*/ 3995003 h 4907128"/>
                <a:gd name="connsiteX44" fmla="*/ 2609838 w 3484254"/>
                <a:gd name="connsiteY44" fmla="*/ 3714721 h 4907128"/>
                <a:gd name="connsiteX45" fmla="*/ 2609838 w 3484254"/>
                <a:gd name="connsiteY45" fmla="*/ 3831217 h 4907128"/>
                <a:gd name="connsiteX46" fmla="*/ 1349698 w 3484254"/>
                <a:gd name="connsiteY46" fmla="*/ 4731318 h 4907128"/>
                <a:gd name="connsiteX47" fmla="*/ 1312026 w 3484254"/>
                <a:gd name="connsiteY47" fmla="*/ 4672096 h 4907128"/>
                <a:gd name="connsiteX48" fmla="*/ 1302488 w 3484254"/>
                <a:gd name="connsiteY48" fmla="*/ 4683656 h 4907128"/>
                <a:gd name="connsiteX49" fmla="*/ 762980 w 3484254"/>
                <a:gd name="connsiteY49" fmla="*/ 4907128 h 4907128"/>
                <a:gd name="connsiteX50" fmla="*/ 0 w 3484254"/>
                <a:gd name="connsiteY50" fmla="*/ 4144148 h 4907128"/>
                <a:gd name="connsiteX51" fmla="*/ 465994 w 3484254"/>
                <a:gd name="connsiteY51" fmla="*/ 3441126 h 4907128"/>
                <a:gd name="connsiteX52" fmla="*/ 518599 w 3484254"/>
                <a:gd name="connsiteY52" fmla="*/ 3424797 h 4907128"/>
                <a:gd name="connsiteX53" fmla="*/ 490845 w 3484254"/>
                <a:gd name="connsiteY53" fmla="*/ 3381167 h 4907128"/>
                <a:gd name="connsiteX54" fmla="*/ 490845 w 3484254"/>
                <a:gd name="connsiteY54" fmla="*/ 2915151 h 4907128"/>
                <a:gd name="connsiteX55" fmla="*/ 490845 w 3484254"/>
                <a:gd name="connsiteY55" fmla="*/ 1924771 h 4907128"/>
                <a:gd name="connsiteX56" fmla="*/ 490849 w 3484254"/>
                <a:gd name="connsiteY56" fmla="*/ 1924771 h 4907128"/>
                <a:gd name="connsiteX57" fmla="*/ 490849 w 3484254"/>
                <a:gd name="connsiteY57" fmla="*/ 1778309 h 4907128"/>
                <a:gd name="connsiteX58" fmla="*/ 465994 w 3484254"/>
                <a:gd name="connsiteY58" fmla="*/ 1770594 h 4907128"/>
                <a:gd name="connsiteX59" fmla="*/ 1 w 3484254"/>
                <a:gd name="connsiteY59" fmla="*/ 1067572 h 4907128"/>
                <a:gd name="connsiteX60" fmla="*/ 465995 w 3484254"/>
                <a:gd name="connsiteY60" fmla="*/ 364552 h 4907128"/>
                <a:gd name="connsiteX61" fmla="*/ 605464 w 3484254"/>
                <a:gd name="connsiteY61" fmla="*/ 321258 h 4907128"/>
                <a:gd name="connsiteX62" fmla="*/ 605464 w 3484254"/>
                <a:gd name="connsiteY62" fmla="*/ 92271 h 4907128"/>
                <a:gd name="connsiteX63" fmla="*/ 697735 w 3484254"/>
                <a:gd name="connsiteY63" fmla="*/ 0 h 4907128"/>
                <a:gd name="connsiteX64" fmla="*/ 828228 w 3484254"/>
                <a:gd name="connsiteY64" fmla="*/ 0 h 4907128"/>
                <a:gd name="connsiteX65" fmla="*/ 920499 w 3484254"/>
                <a:gd name="connsiteY65" fmla="*/ 92271 h 4907128"/>
                <a:gd name="connsiteX66" fmla="*/ 920499 w 3484254"/>
                <a:gd name="connsiteY66" fmla="*/ 321258 h 4907128"/>
                <a:gd name="connsiteX67" fmla="*/ 1059967 w 3484254"/>
                <a:gd name="connsiteY67" fmla="*/ 364552 h 4907128"/>
                <a:gd name="connsiteX68" fmla="*/ 1450723 w 3484254"/>
                <a:gd name="connsiteY68" fmla="*/ 736790 h 4907128"/>
                <a:gd name="connsiteX69" fmla="*/ 1468804 w 3484254"/>
                <a:gd name="connsiteY69" fmla="*/ 782682 h 4907128"/>
                <a:gd name="connsiteX70" fmla="*/ 1550791 w 3484254"/>
                <a:gd name="connsiteY70" fmla="*/ 725933 h 4907128"/>
                <a:gd name="connsiteX71" fmla="*/ 1896167 w 3484254"/>
                <a:gd name="connsiteY71" fmla="*/ 639589 h 4907128"/>
                <a:gd name="connsiteX72" fmla="*/ 1896167 w 3484254"/>
                <a:gd name="connsiteY72" fmla="*/ 580062 h 4907128"/>
                <a:gd name="connsiteX73" fmla="*/ 1944382 w 3484254"/>
                <a:gd name="connsiteY73" fmla="*/ 531846 h 4907128"/>
                <a:gd name="connsiteX74" fmla="*/ 2093606 w 3484254"/>
                <a:gd name="connsiteY74" fmla="*/ 531846 h 4907128"/>
                <a:gd name="connsiteX75" fmla="*/ 2291046 w 3484254"/>
                <a:gd name="connsiteY75" fmla="*/ 729287 h 4907128"/>
                <a:gd name="connsiteX76" fmla="*/ 2291045 w 3484254"/>
                <a:gd name="connsiteY76" fmla="*/ 1817342 h 4907128"/>
                <a:gd name="connsiteX77" fmla="*/ 2093605 w 3484254"/>
                <a:gd name="connsiteY77" fmla="*/ 2014782 h 4907128"/>
                <a:gd name="connsiteX78" fmla="*/ 1944381 w 3484254"/>
                <a:gd name="connsiteY78" fmla="*/ 2014781 h 4907128"/>
                <a:gd name="connsiteX79" fmla="*/ 1899955 w 3484254"/>
                <a:gd name="connsiteY79" fmla="*/ 1985334 h 4907128"/>
                <a:gd name="connsiteX80" fmla="*/ 1898188 w 3484254"/>
                <a:gd name="connsiteY80" fmla="*/ 1976583 h 4907128"/>
                <a:gd name="connsiteX81" fmla="*/ 985900 w 3484254"/>
                <a:gd name="connsiteY81" fmla="*/ 2217549 h 4907128"/>
                <a:gd name="connsiteX82" fmla="*/ 985900 w 3484254"/>
                <a:gd name="connsiteY82" fmla="*/ 3176204 h 4907128"/>
                <a:gd name="connsiteX83" fmla="*/ 1374588 w 3484254"/>
                <a:gd name="connsiteY83" fmla="*/ 3381167 h 4907128"/>
                <a:gd name="connsiteX84" fmla="*/ 2530358 w 3484254"/>
                <a:gd name="connsiteY84" fmla="*/ 3381167 h 4907128"/>
                <a:gd name="connsiteX85" fmla="*/ 2609838 w 3484254"/>
                <a:gd name="connsiteY85" fmla="*/ 3381167 h 4907128"/>
                <a:gd name="connsiteX86" fmla="*/ 2741096 w 3484254"/>
                <a:gd name="connsiteY86" fmla="*/ 3381167 h 4907128"/>
                <a:gd name="connsiteX87" fmla="*/ 2741096 w 3484254"/>
                <a:gd name="connsiteY87" fmla="*/ 3079901 h 4907128"/>
                <a:gd name="connsiteX88" fmla="*/ 2771100 w 3484254"/>
                <a:gd name="connsiteY88" fmla="*/ 3049897 h 4907128"/>
                <a:gd name="connsiteX89" fmla="*/ 2891112 w 3484254"/>
                <a:gd name="connsiteY89" fmla="*/ 3049897 h 4907128"/>
                <a:gd name="connsiteX90" fmla="*/ 2921116 w 3484254"/>
                <a:gd name="connsiteY90" fmla="*/ 3079901 h 4907128"/>
                <a:gd name="connsiteX91" fmla="*/ 2921116 w 3484254"/>
                <a:gd name="connsiteY91" fmla="*/ 3284598 h 4907128"/>
                <a:gd name="connsiteX92" fmla="*/ 3099605 w 3484254"/>
                <a:gd name="connsiteY92" fmla="*/ 3181547 h 4907128"/>
                <a:gd name="connsiteX93" fmla="*/ 3096116 w 3484254"/>
                <a:gd name="connsiteY93" fmla="*/ 3164262 h 4907128"/>
                <a:gd name="connsiteX94" fmla="*/ 3096117 w 3484254"/>
                <a:gd name="connsiteY94" fmla="*/ 3164263 h 4907128"/>
                <a:gd name="connsiteX95" fmla="*/ 3206922 w 3484254"/>
                <a:gd name="connsiteY95" fmla="*/ 3053459 h 4907128"/>
                <a:gd name="connsiteX96" fmla="*/ 3373449 w 3484254"/>
                <a:gd name="connsiteY96" fmla="*/ 3053459 h 4907128"/>
                <a:gd name="connsiteX97" fmla="*/ 3484254 w 3484254"/>
                <a:gd name="connsiteY97" fmla="*/ 3164263 h 490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484254" h="4907128">
                  <a:moveTo>
                    <a:pt x="657406" y="1344310"/>
                  </a:moveTo>
                  <a:lnTo>
                    <a:pt x="647389" y="1341200"/>
                  </a:lnTo>
                  <a:cubicBezTo>
                    <a:pt x="540803" y="1296119"/>
                    <a:pt x="466016" y="1190579"/>
                    <a:pt x="466016" y="1067572"/>
                  </a:cubicBezTo>
                  <a:cubicBezTo>
                    <a:pt x="466016" y="965067"/>
                    <a:pt x="517952" y="874692"/>
                    <a:pt x="596945" y="821325"/>
                  </a:cubicBezTo>
                  <a:lnTo>
                    <a:pt x="605464" y="816701"/>
                  </a:lnTo>
                  <a:lnTo>
                    <a:pt x="605464" y="701325"/>
                  </a:lnTo>
                  <a:lnTo>
                    <a:pt x="539994" y="736861"/>
                  </a:lnTo>
                  <a:cubicBezTo>
                    <a:pt x="433906" y="808533"/>
                    <a:pt x="364156" y="929907"/>
                    <a:pt x="364156" y="1067572"/>
                  </a:cubicBezTo>
                  <a:cubicBezTo>
                    <a:pt x="364156" y="1205238"/>
                    <a:pt x="433906" y="1326613"/>
                    <a:pt x="539994" y="1398284"/>
                  </a:cubicBezTo>
                  <a:lnTo>
                    <a:pt x="562095" y="1410281"/>
                  </a:lnTo>
                  <a:close/>
                  <a:moveTo>
                    <a:pt x="1104900" y="4346486"/>
                  </a:moveTo>
                  <a:lnTo>
                    <a:pt x="1040908" y="4245888"/>
                  </a:lnTo>
                  <a:lnTo>
                    <a:pt x="1036608" y="4259740"/>
                  </a:lnTo>
                  <a:cubicBezTo>
                    <a:pt x="991526" y="4366325"/>
                    <a:pt x="885987" y="4441113"/>
                    <a:pt x="762980" y="4441113"/>
                  </a:cubicBezTo>
                  <a:cubicBezTo>
                    <a:pt x="598971" y="4441113"/>
                    <a:pt x="466015" y="4308157"/>
                    <a:pt x="466015" y="4144148"/>
                  </a:cubicBezTo>
                  <a:cubicBezTo>
                    <a:pt x="466015" y="3980139"/>
                    <a:pt x="598971" y="3847182"/>
                    <a:pt x="762980" y="3847182"/>
                  </a:cubicBezTo>
                  <a:lnTo>
                    <a:pt x="788951" y="3849800"/>
                  </a:lnTo>
                  <a:lnTo>
                    <a:pt x="724930" y="3749158"/>
                  </a:lnTo>
                  <a:lnTo>
                    <a:pt x="682603" y="3753425"/>
                  </a:lnTo>
                  <a:cubicBezTo>
                    <a:pt x="500865" y="3790614"/>
                    <a:pt x="364155" y="3951415"/>
                    <a:pt x="364155" y="4144148"/>
                  </a:cubicBezTo>
                  <a:cubicBezTo>
                    <a:pt x="364155" y="4364413"/>
                    <a:pt x="542715" y="4542973"/>
                    <a:pt x="762980" y="4542973"/>
                  </a:cubicBezTo>
                  <a:cubicBezTo>
                    <a:pt x="900646" y="4542973"/>
                    <a:pt x="1022020" y="4473223"/>
                    <a:pt x="1093692" y="4367135"/>
                  </a:cubicBezTo>
                  <a:close/>
                  <a:moveTo>
                    <a:pt x="1153417" y="1000984"/>
                  </a:moveTo>
                  <a:lnTo>
                    <a:pt x="1149250" y="967900"/>
                  </a:lnTo>
                  <a:cubicBezTo>
                    <a:pt x="1124660" y="872326"/>
                    <a:pt x="1065534" y="790615"/>
                    <a:pt x="985968" y="736861"/>
                  </a:cubicBezTo>
                  <a:lnTo>
                    <a:pt x="920499" y="701326"/>
                  </a:lnTo>
                  <a:lnTo>
                    <a:pt x="920499" y="816702"/>
                  </a:lnTo>
                  <a:lnTo>
                    <a:pt x="929017" y="821325"/>
                  </a:lnTo>
                  <a:cubicBezTo>
                    <a:pt x="988261" y="861350"/>
                    <a:pt x="1032287" y="922192"/>
                    <a:pt x="1050596" y="993356"/>
                  </a:cubicBezTo>
                  <a:lnTo>
                    <a:pt x="1059727" y="1065834"/>
                  </a:lnTo>
                  <a:close/>
                  <a:moveTo>
                    <a:pt x="3484254" y="3164263"/>
                  </a:moveTo>
                  <a:cubicBezTo>
                    <a:pt x="3484254" y="3225459"/>
                    <a:pt x="3434645" y="3275068"/>
                    <a:pt x="3373449" y="3275068"/>
                  </a:cubicBezTo>
                  <a:cubicBezTo>
                    <a:pt x="3317940" y="3275068"/>
                    <a:pt x="3262430" y="3275067"/>
                    <a:pt x="3206921" y="3275067"/>
                  </a:cubicBezTo>
                  <a:cubicBezTo>
                    <a:pt x="3176323" y="3275067"/>
                    <a:pt x="3148621" y="3262665"/>
                    <a:pt x="3128570" y="3242613"/>
                  </a:cubicBezTo>
                  <a:lnTo>
                    <a:pt x="3124146" y="3236052"/>
                  </a:lnTo>
                  <a:lnTo>
                    <a:pt x="2921116" y="3353271"/>
                  </a:lnTo>
                  <a:lnTo>
                    <a:pt x="2921116" y="3381167"/>
                  </a:lnTo>
                  <a:lnTo>
                    <a:pt x="3115424" y="3381167"/>
                  </a:lnTo>
                  <a:lnTo>
                    <a:pt x="2969158" y="3995003"/>
                  </a:lnTo>
                  <a:lnTo>
                    <a:pt x="2947673" y="3995003"/>
                  </a:lnTo>
                  <a:lnTo>
                    <a:pt x="2962497" y="4054298"/>
                  </a:lnTo>
                  <a:lnTo>
                    <a:pt x="2688709" y="4054298"/>
                  </a:lnTo>
                  <a:lnTo>
                    <a:pt x="2703533" y="3995003"/>
                  </a:lnTo>
                  <a:lnTo>
                    <a:pt x="2676624" y="3995003"/>
                  </a:lnTo>
                  <a:lnTo>
                    <a:pt x="2609838" y="3714721"/>
                  </a:lnTo>
                  <a:lnTo>
                    <a:pt x="2609838" y="3831217"/>
                  </a:lnTo>
                  <a:lnTo>
                    <a:pt x="1349698" y="4731318"/>
                  </a:lnTo>
                  <a:lnTo>
                    <a:pt x="1312026" y="4672096"/>
                  </a:lnTo>
                  <a:lnTo>
                    <a:pt x="1302488" y="4683656"/>
                  </a:lnTo>
                  <a:cubicBezTo>
                    <a:pt x="1164416" y="4821728"/>
                    <a:pt x="973671" y="4907128"/>
                    <a:pt x="762980" y="4907128"/>
                  </a:cubicBezTo>
                  <a:cubicBezTo>
                    <a:pt x="341598" y="4907128"/>
                    <a:pt x="0" y="4565530"/>
                    <a:pt x="0" y="4144148"/>
                  </a:cubicBezTo>
                  <a:cubicBezTo>
                    <a:pt x="0" y="3828111"/>
                    <a:pt x="192149" y="3556953"/>
                    <a:pt x="465994" y="3441126"/>
                  </a:cubicBezTo>
                  <a:lnTo>
                    <a:pt x="518599" y="3424797"/>
                  </a:lnTo>
                  <a:lnTo>
                    <a:pt x="490845" y="3381167"/>
                  </a:lnTo>
                  <a:lnTo>
                    <a:pt x="490845" y="2915151"/>
                  </a:lnTo>
                  <a:lnTo>
                    <a:pt x="490845" y="1924771"/>
                  </a:lnTo>
                  <a:lnTo>
                    <a:pt x="490849" y="1924771"/>
                  </a:lnTo>
                  <a:lnTo>
                    <a:pt x="490849" y="1778309"/>
                  </a:lnTo>
                  <a:lnTo>
                    <a:pt x="465994" y="1770594"/>
                  </a:lnTo>
                  <a:cubicBezTo>
                    <a:pt x="192149" y="1654767"/>
                    <a:pt x="1" y="1383609"/>
                    <a:pt x="1" y="1067572"/>
                  </a:cubicBezTo>
                  <a:cubicBezTo>
                    <a:pt x="1" y="751537"/>
                    <a:pt x="192150" y="480379"/>
                    <a:pt x="465995" y="364552"/>
                  </a:cubicBezTo>
                  <a:lnTo>
                    <a:pt x="605464" y="321258"/>
                  </a:lnTo>
                  <a:lnTo>
                    <a:pt x="605464" y="92271"/>
                  </a:lnTo>
                  <a:lnTo>
                    <a:pt x="697735" y="0"/>
                  </a:lnTo>
                  <a:lnTo>
                    <a:pt x="828228" y="0"/>
                  </a:lnTo>
                  <a:lnTo>
                    <a:pt x="920499" y="92271"/>
                  </a:lnTo>
                  <a:lnTo>
                    <a:pt x="920499" y="321258"/>
                  </a:lnTo>
                  <a:lnTo>
                    <a:pt x="1059967" y="364552"/>
                  </a:lnTo>
                  <a:cubicBezTo>
                    <a:pt x="1231120" y="436943"/>
                    <a:pt x="1370360" y="570012"/>
                    <a:pt x="1450723" y="736790"/>
                  </a:cubicBezTo>
                  <a:lnTo>
                    <a:pt x="1468804" y="782682"/>
                  </a:lnTo>
                  <a:lnTo>
                    <a:pt x="1550791" y="725933"/>
                  </a:lnTo>
                  <a:lnTo>
                    <a:pt x="1896167" y="639589"/>
                  </a:lnTo>
                  <a:lnTo>
                    <a:pt x="1896167" y="580062"/>
                  </a:lnTo>
                  <a:cubicBezTo>
                    <a:pt x="1896167" y="553434"/>
                    <a:pt x="1917754" y="531846"/>
                    <a:pt x="1944382" y="531846"/>
                  </a:cubicBezTo>
                  <a:lnTo>
                    <a:pt x="2093606" y="531846"/>
                  </a:lnTo>
                  <a:cubicBezTo>
                    <a:pt x="2202649" y="531846"/>
                    <a:pt x="2291046" y="620243"/>
                    <a:pt x="2291046" y="729287"/>
                  </a:cubicBezTo>
                  <a:lnTo>
                    <a:pt x="2291045" y="1817342"/>
                  </a:lnTo>
                  <a:cubicBezTo>
                    <a:pt x="2291045" y="1926385"/>
                    <a:pt x="2202648" y="2014782"/>
                    <a:pt x="2093605" y="2014782"/>
                  </a:cubicBezTo>
                  <a:cubicBezTo>
                    <a:pt x="2043864" y="2014782"/>
                    <a:pt x="1994122" y="2014781"/>
                    <a:pt x="1944381" y="2014781"/>
                  </a:cubicBezTo>
                  <a:cubicBezTo>
                    <a:pt x="1924410" y="2014781"/>
                    <a:pt x="1907275" y="2002639"/>
                    <a:pt x="1899955" y="1985334"/>
                  </a:cubicBezTo>
                  <a:lnTo>
                    <a:pt x="1898188" y="1976583"/>
                  </a:lnTo>
                  <a:lnTo>
                    <a:pt x="985900" y="2217549"/>
                  </a:lnTo>
                  <a:lnTo>
                    <a:pt x="985900" y="3176204"/>
                  </a:lnTo>
                  <a:lnTo>
                    <a:pt x="1374588" y="3381167"/>
                  </a:lnTo>
                  <a:lnTo>
                    <a:pt x="2530358" y="3381167"/>
                  </a:lnTo>
                  <a:lnTo>
                    <a:pt x="2609838" y="3381167"/>
                  </a:lnTo>
                  <a:lnTo>
                    <a:pt x="2741096" y="3381167"/>
                  </a:lnTo>
                  <a:lnTo>
                    <a:pt x="2741096" y="3079901"/>
                  </a:lnTo>
                  <a:cubicBezTo>
                    <a:pt x="2741096" y="3063330"/>
                    <a:pt x="2754529" y="3049897"/>
                    <a:pt x="2771100" y="3049897"/>
                  </a:cubicBezTo>
                  <a:lnTo>
                    <a:pt x="2891112" y="3049897"/>
                  </a:lnTo>
                  <a:cubicBezTo>
                    <a:pt x="2907683" y="3049897"/>
                    <a:pt x="2921116" y="3063330"/>
                    <a:pt x="2921116" y="3079901"/>
                  </a:cubicBezTo>
                  <a:lnTo>
                    <a:pt x="2921116" y="3284598"/>
                  </a:lnTo>
                  <a:lnTo>
                    <a:pt x="3099605" y="3181547"/>
                  </a:lnTo>
                  <a:lnTo>
                    <a:pt x="3096116" y="3164262"/>
                  </a:lnTo>
                  <a:lnTo>
                    <a:pt x="3096117" y="3164263"/>
                  </a:lnTo>
                  <a:cubicBezTo>
                    <a:pt x="3096117" y="3103067"/>
                    <a:pt x="3145726" y="3053459"/>
                    <a:pt x="3206922" y="3053459"/>
                  </a:cubicBezTo>
                  <a:lnTo>
                    <a:pt x="3373449" y="3053459"/>
                  </a:lnTo>
                  <a:cubicBezTo>
                    <a:pt x="3434645" y="3053459"/>
                    <a:pt x="3484254" y="3103067"/>
                    <a:pt x="3484254" y="316426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62484AB-B774-40ED-B199-A515C38FAE0B}"/>
                </a:ext>
              </a:extLst>
            </p:cNvPr>
            <p:cNvSpPr/>
            <p:nvPr/>
          </p:nvSpPr>
          <p:spPr bwMode="auto">
            <a:xfrm rot="5400000">
              <a:off x="6929199" y="4525555"/>
              <a:ext cx="557997" cy="83738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71E42F3-C6EB-4B45-8969-D1D03F0CA4EA}"/>
              </a:ext>
            </a:extLst>
          </p:cNvPr>
          <p:cNvGrpSpPr/>
          <p:nvPr/>
        </p:nvGrpSpPr>
        <p:grpSpPr>
          <a:xfrm>
            <a:off x="2325822" y="2834294"/>
            <a:ext cx="1556264" cy="1556262"/>
            <a:chOff x="1766453" y="4488652"/>
            <a:chExt cx="1556264" cy="1556262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D3A7077-287E-410E-935E-1514E49E4AC3}"/>
                </a:ext>
              </a:extLst>
            </p:cNvPr>
            <p:cNvGrpSpPr/>
            <p:nvPr/>
          </p:nvGrpSpPr>
          <p:grpSpPr>
            <a:xfrm>
              <a:off x="1766453" y="4488652"/>
              <a:ext cx="1556264" cy="1556262"/>
              <a:chOff x="6483233" y="4503892"/>
              <a:chExt cx="1556264" cy="1556262"/>
            </a:xfrm>
          </p:grpSpPr>
          <p:sp>
            <p:nvSpPr>
              <p:cNvPr id="36" name="&quot;禁止&quot;マーク 35">
                <a:extLst>
                  <a:ext uri="{FF2B5EF4-FFF2-40B4-BE49-F238E27FC236}">
                    <a16:creationId xmlns:a16="http://schemas.microsoft.com/office/drawing/2014/main" id="{B6C60537-6A9A-4A35-9C7F-5C663CF9543E}"/>
                  </a:ext>
                </a:extLst>
              </p:cNvPr>
              <p:cNvSpPr/>
              <p:nvPr/>
            </p:nvSpPr>
            <p:spPr bwMode="auto">
              <a:xfrm>
                <a:off x="6483233" y="4503892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9D10B6D-5823-4F61-95AC-AAD21548BC1A}"/>
                  </a:ext>
                </a:extLst>
              </p:cNvPr>
              <p:cNvSpPr/>
              <p:nvPr/>
            </p:nvSpPr>
            <p:spPr bwMode="auto">
              <a:xfrm rot="16200000">
                <a:off x="6926981" y="5115124"/>
                <a:ext cx="629990" cy="887261"/>
              </a:xfrm>
              <a:custGeom>
                <a:avLst/>
                <a:gdLst>
                  <a:gd name="connsiteX0" fmla="*/ 657406 w 3484254"/>
                  <a:gd name="connsiteY0" fmla="*/ 1344310 h 4907128"/>
                  <a:gd name="connsiteX1" fmla="*/ 647389 w 3484254"/>
                  <a:gd name="connsiteY1" fmla="*/ 1341200 h 4907128"/>
                  <a:gd name="connsiteX2" fmla="*/ 466016 w 3484254"/>
                  <a:gd name="connsiteY2" fmla="*/ 1067572 h 4907128"/>
                  <a:gd name="connsiteX3" fmla="*/ 596945 w 3484254"/>
                  <a:gd name="connsiteY3" fmla="*/ 821325 h 4907128"/>
                  <a:gd name="connsiteX4" fmla="*/ 605464 w 3484254"/>
                  <a:gd name="connsiteY4" fmla="*/ 816701 h 4907128"/>
                  <a:gd name="connsiteX5" fmla="*/ 605464 w 3484254"/>
                  <a:gd name="connsiteY5" fmla="*/ 701325 h 4907128"/>
                  <a:gd name="connsiteX6" fmla="*/ 539994 w 3484254"/>
                  <a:gd name="connsiteY6" fmla="*/ 736861 h 4907128"/>
                  <a:gd name="connsiteX7" fmla="*/ 364156 w 3484254"/>
                  <a:gd name="connsiteY7" fmla="*/ 1067572 h 4907128"/>
                  <a:gd name="connsiteX8" fmla="*/ 539994 w 3484254"/>
                  <a:gd name="connsiteY8" fmla="*/ 1398284 h 4907128"/>
                  <a:gd name="connsiteX9" fmla="*/ 562095 w 3484254"/>
                  <a:gd name="connsiteY9" fmla="*/ 1410281 h 4907128"/>
                  <a:gd name="connsiteX10" fmla="*/ 1104900 w 3484254"/>
                  <a:gd name="connsiteY10" fmla="*/ 4346486 h 4907128"/>
                  <a:gd name="connsiteX11" fmla="*/ 1040908 w 3484254"/>
                  <a:gd name="connsiteY11" fmla="*/ 4245888 h 4907128"/>
                  <a:gd name="connsiteX12" fmla="*/ 1036608 w 3484254"/>
                  <a:gd name="connsiteY12" fmla="*/ 4259740 h 4907128"/>
                  <a:gd name="connsiteX13" fmla="*/ 762980 w 3484254"/>
                  <a:gd name="connsiteY13" fmla="*/ 4441113 h 4907128"/>
                  <a:gd name="connsiteX14" fmla="*/ 466015 w 3484254"/>
                  <a:gd name="connsiteY14" fmla="*/ 4144148 h 4907128"/>
                  <a:gd name="connsiteX15" fmla="*/ 762980 w 3484254"/>
                  <a:gd name="connsiteY15" fmla="*/ 3847182 h 4907128"/>
                  <a:gd name="connsiteX16" fmla="*/ 788951 w 3484254"/>
                  <a:gd name="connsiteY16" fmla="*/ 3849800 h 4907128"/>
                  <a:gd name="connsiteX17" fmla="*/ 724930 w 3484254"/>
                  <a:gd name="connsiteY17" fmla="*/ 3749158 h 4907128"/>
                  <a:gd name="connsiteX18" fmla="*/ 682603 w 3484254"/>
                  <a:gd name="connsiteY18" fmla="*/ 3753425 h 4907128"/>
                  <a:gd name="connsiteX19" fmla="*/ 364155 w 3484254"/>
                  <a:gd name="connsiteY19" fmla="*/ 4144148 h 4907128"/>
                  <a:gd name="connsiteX20" fmla="*/ 762980 w 3484254"/>
                  <a:gd name="connsiteY20" fmla="*/ 4542973 h 4907128"/>
                  <a:gd name="connsiteX21" fmla="*/ 1093692 w 3484254"/>
                  <a:gd name="connsiteY21" fmla="*/ 4367135 h 4907128"/>
                  <a:gd name="connsiteX22" fmla="*/ 1153417 w 3484254"/>
                  <a:gd name="connsiteY22" fmla="*/ 1000984 h 4907128"/>
                  <a:gd name="connsiteX23" fmla="*/ 1149250 w 3484254"/>
                  <a:gd name="connsiteY23" fmla="*/ 967900 h 4907128"/>
                  <a:gd name="connsiteX24" fmla="*/ 985968 w 3484254"/>
                  <a:gd name="connsiteY24" fmla="*/ 736861 h 4907128"/>
                  <a:gd name="connsiteX25" fmla="*/ 920499 w 3484254"/>
                  <a:gd name="connsiteY25" fmla="*/ 701326 h 4907128"/>
                  <a:gd name="connsiteX26" fmla="*/ 920499 w 3484254"/>
                  <a:gd name="connsiteY26" fmla="*/ 816702 h 4907128"/>
                  <a:gd name="connsiteX27" fmla="*/ 929017 w 3484254"/>
                  <a:gd name="connsiteY27" fmla="*/ 821325 h 4907128"/>
                  <a:gd name="connsiteX28" fmla="*/ 1050596 w 3484254"/>
                  <a:gd name="connsiteY28" fmla="*/ 993356 h 4907128"/>
                  <a:gd name="connsiteX29" fmla="*/ 1059727 w 3484254"/>
                  <a:gd name="connsiteY29" fmla="*/ 1065834 h 4907128"/>
                  <a:gd name="connsiteX30" fmla="*/ 3484254 w 3484254"/>
                  <a:gd name="connsiteY30" fmla="*/ 3164263 h 4907128"/>
                  <a:gd name="connsiteX31" fmla="*/ 3373449 w 3484254"/>
                  <a:gd name="connsiteY31" fmla="*/ 3275068 h 4907128"/>
                  <a:gd name="connsiteX32" fmla="*/ 3206921 w 3484254"/>
                  <a:gd name="connsiteY32" fmla="*/ 3275067 h 4907128"/>
                  <a:gd name="connsiteX33" fmla="*/ 3128570 w 3484254"/>
                  <a:gd name="connsiteY33" fmla="*/ 3242613 h 4907128"/>
                  <a:gd name="connsiteX34" fmla="*/ 3124146 w 3484254"/>
                  <a:gd name="connsiteY34" fmla="*/ 3236052 h 4907128"/>
                  <a:gd name="connsiteX35" fmla="*/ 2921116 w 3484254"/>
                  <a:gd name="connsiteY35" fmla="*/ 3353271 h 4907128"/>
                  <a:gd name="connsiteX36" fmla="*/ 2921116 w 3484254"/>
                  <a:gd name="connsiteY36" fmla="*/ 3381167 h 4907128"/>
                  <a:gd name="connsiteX37" fmla="*/ 3115424 w 3484254"/>
                  <a:gd name="connsiteY37" fmla="*/ 3381167 h 4907128"/>
                  <a:gd name="connsiteX38" fmla="*/ 2969158 w 3484254"/>
                  <a:gd name="connsiteY38" fmla="*/ 3995003 h 4907128"/>
                  <a:gd name="connsiteX39" fmla="*/ 2947673 w 3484254"/>
                  <a:gd name="connsiteY39" fmla="*/ 3995003 h 4907128"/>
                  <a:gd name="connsiteX40" fmla="*/ 2962497 w 3484254"/>
                  <a:gd name="connsiteY40" fmla="*/ 4054298 h 4907128"/>
                  <a:gd name="connsiteX41" fmla="*/ 2688709 w 3484254"/>
                  <a:gd name="connsiteY41" fmla="*/ 4054298 h 4907128"/>
                  <a:gd name="connsiteX42" fmla="*/ 2703533 w 3484254"/>
                  <a:gd name="connsiteY42" fmla="*/ 3995003 h 4907128"/>
                  <a:gd name="connsiteX43" fmla="*/ 2676624 w 3484254"/>
                  <a:gd name="connsiteY43" fmla="*/ 3995003 h 4907128"/>
                  <a:gd name="connsiteX44" fmla="*/ 2609838 w 3484254"/>
                  <a:gd name="connsiteY44" fmla="*/ 3714721 h 4907128"/>
                  <a:gd name="connsiteX45" fmla="*/ 2609838 w 3484254"/>
                  <a:gd name="connsiteY45" fmla="*/ 3831217 h 4907128"/>
                  <a:gd name="connsiteX46" fmla="*/ 1349698 w 3484254"/>
                  <a:gd name="connsiteY46" fmla="*/ 4731318 h 4907128"/>
                  <a:gd name="connsiteX47" fmla="*/ 1312026 w 3484254"/>
                  <a:gd name="connsiteY47" fmla="*/ 4672096 h 4907128"/>
                  <a:gd name="connsiteX48" fmla="*/ 1302488 w 3484254"/>
                  <a:gd name="connsiteY48" fmla="*/ 4683656 h 4907128"/>
                  <a:gd name="connsiteX49" fmla="*/ 762980 w 3484254"/>
                  <a:gd name="connsiteY49" fmla="*/ 4907128 h 4907128"/>
                  <a:gd name="connsiteX50" fmla="*/ 0 w 3484254"/>
                  <a:gd name="connsiteY50" fmla="*/ 4144148 h 4907128"/>
                  <a:gd name="connsiteX51" fmla="*/ 465994 w 3484254"/>
                  <a:gd name="connsiteY51" fmla="*/ 3441126 h 4907128"/>
                  <a:gd name="connsiteX52" fmla="*/ 518599 w 3484254"/>
                  <a:gd name="connsiteY52" fmla="*/ 3424797 h 4907128"/>
                  <a:gd name="connsiteX53" fmla="*/ 490845 w 3484254"/>
                  <a:gd name="connsiteY53" fmla="*/ 3381167 h 4907128"/>
                  <a:gd name="connsiteX54" fmla="*/ 490845 w 3484254"/>
                  <a:gd name="connsiteY54" fmla="*/ 2915151 h 4907128"/>
                  <a:gd name="connsiteX55" fmla="*/ 490845 w 3484254"/>
                  <a:gd name="connsiteY55" fmla="*/ 1924771 h 4907128"/>
                  <a:gd name="connsiteX56" fmla="*/ 490849 w 3484254"/>
                  <a:gd name="connsiteY56" fmla="*/ 1924771 h 4907128"/>
                  <a:gd name="connsiteX57" fmla="*/ 490849 w 3484254"/>
                  <a:gd name="connsiteY57" fmla="*/ 1778309 h 4907128"/>
                  <a:gd name="connsiteX58" fmla="*/ 465994 w 3484254"/>
                  <a:gd name="connsiteY58" fmla="*/ 1770594 h 4907128"/>
                  <a:gd name="connsiteX59" fmla="*/ 1 w 3484254"/>
                  <a:gd name="connsiteY59" fmla="*/ 1067572 h 4907128"/>
                  <a:gd name="connsiteX60" fmla="*/ 465995 w 3484254"/>
                  <a:gd name="connsiteY60" fmla="*/ 364552 h 4907128"/>
                  <a:gd name="connsiteX61" fmla="*/ 605464 w 3484254"/>
                  <a:gd name="connsiteY61" fmla="*/ 321258 h 4907128"/>
                  <a:gd name="connsiteX62" fmla="*/ 605464 w 3484254"/>
                  <a:gd name="connsiteY62" fmla="*/ 92271 h 4907128"/>
                  <a:gd name="connsiteX63" fmla="*/ 697735 w 3484254"/>
                  <a:gd name="connsiteY63" fmla="*/ 0 h 4907128"/>
                  <a:gd name="connsiteX64" fmla="*/ 828228 w 3484254"/>
                  <a:gd name="connsiteY64" fmla="*/ 0 h 4907128"/>
                  <a:gd name="connsiteX65" fmla="*/ 920499 w 3484254"/>
                  <a:gd name="connsiteY65" fmla="*/ 92271 h 4907128"/>
                  <a:gd name="connsiteX66" fmla="*/ 920499 w 3484254"/>
                  <a:gd name="connsiteY66" fmla="*/ 321258 h 4907128"/>
                  <a:gd name="connsiteX67" fmla="*/ 1059967 w 3484254"/>
                  <a:gd name="connsiteY67" fmla="*/ 364552 h 4907128"/>
                  <a:gd name="connsiteX68" fmla="*/ 1450723 w 3484254"/>
                  <a:gd name="connsiteY68" fmla="*/ 736790 h 4907128"/>
                  <a:gd name="connsiteX69" fmla="*/ 1468804 w 3484254"/>
                  <a:gd name="connsiteY69" fmla="*/ 782682 h 4907128"/>
                  <a:gd name="connsiteX70" fmla="*/ 1550791 w 3484254"/>
                  <a:gd name="connsiteY70" fmla="*/ 725933 h 4907128"/>
                  <a:gd name="connsiteX71" fmla="*/ 1896167 w 3484254"/>
                  <a:gd name="connsiteY71" fmla="*/ 639589 h 4907128"/>
                  <a:gd name="connsiteX72" fmla="*/ 1896167 w 3484254"/>
                  <a:gd name="connsiteY72" fmla="*/ 580062 h 4907128"/>
                  <a:gd name="connsiteX73" fmla="*/ 1944382 w 3484254"/>
                  <a:gd name="connsiteY73" fmla="*/ 531846 h 4907128"/>
                  <a:gd name="connsiteX74" fmla="*/ 2093606 w 3484254"/>
                  <a:gd name="connsiteY74" fmla="*/ 531846 h 4907128"/>
                  <a:gd name="connsiteX75" fmla="*/ 2291046 w 3484254"/>
                  <a:gd name="connsiteY75" fmla="*/ 729287 h 4907128"/>
                  <a:gd name="connsiteX76" fmla="*/ 2291045 w 3484254"/>
                  <a:gd name="connsiteY76" fmla="*/ 1817342 h 4907128"/>
                  <a:gd name="connsiteX77" fmla="*/ 2093605 w 3484254"/>
                  <a:gd name="connsiteY77" fmla="*/ 2014782 h 4907128"/>
                  <a:gd name="connsiteX78" fmla="*/ 1944381 w 3484254"/>
                  <a:gd name="connsiteY78" fmla="*/ 2014781 h 4907128"/>
                  <a:gd name="connsiteX79" fmla="*/ 1899955 w 3484254"/>
                  <a:gd name="connsiteY79" fmla="*/ 1985334 h 4907128"/>
                  <a:gd name="connsiteX80" fmla="*/ 1898188 w 3484254"/>
                  <a:gd name="connsiteY80" fmla="*/ 1976583 h 4907128"/>
                  <a:gd name="connsiteX81" fmla="*/ 985900 w 3484254"/>
                  <a:gd name="connsiteY81" fmla="*/ 2217549 h 4907128"/>
                  <a:gd name="connsiteX82" fmla="*/ 985900 w 3484254"/>
                  <a:gd name="connsiteY82" fmla="*/ 3176204 h 4907128"/>
                  <a:gd name="connsiteX83" fmla="*/ 1374588 w 3484254"/>
                  <a:gd name="connsiteY83" fmla="*/ 3381167 h 4907128"/>
                  <a:gd name="connsiteX84" fmla="*/ 2530358 w 3484254"/>
                  <a:gd name="connsiteY84" fmla="*/ 3381167 h 4907128"/>
                  <a:gd name="connsiteX85" fmla="*/ 2609838 w 3484254"/>
                  <a:gd name="connsiteY85" fmla="*/ 3381167 h 4907128"/>
                  <a:gd name="connsiteX86" fmla="*/ 2741096 w 3484254"/>
                  <a:gd name="connsiteY86" fmla="*/ 3381167 h 4907128"/>
                  <a:gd name="connsiteX87" fmla="*/ 2741096 w 3484254"/>
                  <a:gd name="connsiteY87" fmla="*/ 3079901 h 4907128"/>
                  <a:gd name="connsiteX88" fmla="*/ 2771100 w 3484254"/>
                  <a:gd name="connsiteY88" fmla="*/ 3049897 h 4907128"/>
                  <a:gd name="connsiteX89" fmla="*/ 2891112 w 3484254"/>
                  <a:gd name="connsiteY89" fmla="*/ 3049897 h 4907128"/>
                  <a:gd name="connsiteX90" fmla="*/ 2921116 w 3484254"/>
                  <a:gd name="connsiteY90" fmla="*/ 3079901 h 4907128"/>
                  <a:gd name="connsiteX91" fmla="*/ 2921116 w 3484254"/>
                  <a:gd name="connsiteY91" fmla="*/ 3284598 h 4907128"/>
                  <a:gd name="connsiteX92" fmla="*/ 3099605 w 3484254"/>
                  <a:gd name="connsiteY92" fmla="*/ 3181547 h 4907128"/>
                  <a:gd name="connsiteX93" fmla="*/ 3096116 w 3484254"/>
                  <a:gd name="connsiteY93" fmla="*/ 3164262 h 4907128"/>
                  <a:gd name="connsiteX94" fmla="*/ 3096117 w 3484254"/>
                  <a:gd name="connsiteY94" fmla="*/ 3164263 h 4907128"/>
                  <a:gd name="connsiteX95" fmla="*/ 3206922 w 3484254"/>
                  <a:gd name="connsiteY95" fmla="*/ 3053459 h 4907128"/>
                  <a:gd name="connsiteX96" fmla="*/ 3373449 w 3484254"/>
                  <a:gd name="connsiteY96" fmla="*/ 3053459 h 4907128"/>
                  <a:gd name="connsiteX97" fmla="*/ 3484254 w 3484254"/>
                  <a:gd name="connsiteY97" fmla="*/ 3164263 h 490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3484254" h="4907128">
                    <a:moveTo>
                      <a:pt x="657406" y="1344310"/>
                    </a:moveTo>
                    <a:lnTo>
                      <a:pt x="647389" y="1341200"/>
                    </a:lnTo>
                    <a:cubicBezTo>
                      <a:pt x="540803" y="1296119"/>
                      <a:pt x="466016" y="1190579"/>
                      <a:pt x="466016" y="1067572"/>
                    </a:cubicBezTo>
                    <a:cubicBezTo>
                      <a:pt x="466016" y="965067"/>
                      <a:pt x="517952" y="874692"/>
                      <a:pt x="596945" y="821325"/>
                    </a:cubicBezTo>
                    <a:lnTo>
                      <a:pt x="605464" y="816701"/>
                    </a:lnTo>
                    <a:lnTo>
                      <a:pt x="605464" y="701325"/>
                    </a:lnTo>
                    <a:lnTo>
                      <a:pt x="539994" y="736861"/>
                    </a:lnTo>
                    <a:cubicBezTo>
                      <a:pt x="433906" y="808533"/>
                      <a:pt x="364156" y="929907"/>
                      <a:pt x="364156" y="1067572"/>
                    </a:cubicBezTo>
                    <a:cubicBezTo>
                      <a:pt x="364156" y="1205238"/>
                      <a:pt x="433906" y="1326613"/>
                      <a:pt x="539994" y="1398284"/>
                    </a:cubicBezTo>
                    <a:lnTo>
                      <a:pt x="562095" y="1410281"/>
                    </a:lnTo>
                    <a:close/>
                    <a:moveTo>
                      <a:pt x="1104900" y="4346486"/>
                    </a:moveTo>
                    <a:lnTo>
                      <a:pt x="1040908" y="4245888"/>
                    </a:lnTo>
                    <a:lnTo>
                      <a:pt x="1036608" y="4259740"/>
                    </a:lnTo>
                    <a:cubicBezTo>
                      <a:pt x="991526" y="4366325"/>
                      <a:pt x="885987" y="4441113"/>
                      <a:pt x="762980" y="4441113"/>
                    </a:cubicBezTo>
                    <a:cubicBezTo>
                      <a:pt x="598971" y="4441113"/>
                      <a:pt x="466015" y="4308157"/>
                      <a:pt x="466015" y="4144148"/>
                    </a:cubicBezTo>
                    <a:cubicBezTo>
                      <a:pt x="466015" y="3980139"/>
                      <a:pt x="598971" y="3847182"/>
                      <a:pt x="762980" y="3847182"/>
                    </a:cubicBezTo>
                    <a:lnTo>
                      <a:pt x="788951" y="3849800"/>
                    </a:lnTo>
                    <a:lnTo>
                      <a:pt x="724930" y="3749158"/>
                    </a:lnTo>
                    <a:lnTo>
                      <a:pt x="682603" y="3753425"/>
                    </a:lnTo>
                    <a:cubicBezTo>
                      <a:pt x="500865" y="3790614"/>
                      <a:pt x="364155" y="3951415"/>
                      <a:pt x="364155" y="4144148"/>
                    </a:cubicBezTo>
                    <a:cubicBezTo>
                      <a:pt x="364155" y="4364413"/>
                      <a:pt x="542715" y="4542973"/>
                      <a:pt x="762980" y="4542973"/>
                    </a:cubicBezTo>
                    <a:cubicBezTo>
                      <a:pt x="900646" y="4542973"/>
                      <a:pt x="1022020" y="4473223"/>
                      <a:pt x="1093692" y="4367135"/>
                    </a:cubicBezTo>
                    <a:close/>
                    <a:moveTo>
                      <a:pt x="1153417" y="1000984"/>
                    </a:moveTo>
                    <a:lnTo>
                      <a:pt x="1149250" y="967900"/>
                    </a:lnTo>
                    <a:cubicBezTo>
                      <a:pt x="1124660" y="872326"/>
                      <a:pt x="1065534" y="790615"/>
                      <a:pt x="985968" y="736861"/>
                    </a:cubicBezTo>
                    <a:lnTo>
                      <a:pt x="920499" y="701326"/>
                    </a:lnTo>
                    <a:lnTo>
                      <a:pt x="920499" y="816702"/>
                    </a:lnTo>
                    <a:lnTo>
                      <a:pt x="929017" y="821325"/>
                    </a:lnTo>
                    <a:cubicBezTo>
                      <a:pt x="988261" y="861350"/>
                      <a:pt x="1032287" y="922192"/>
                      <a:pt x="1050596" y="993356"/>
                    </a:cubicBezTo>
                    <a:lnTo>
                      <a:pt x="1059727" y="1065834"/>
                    </a:lnTo>
                    <a:close/>
                    <a:moveTo>
                      <a:pt x="3484254" y="3164263"/>
                    </a:moveTo>
                    <a:cubicBezTo>
                      <a:pt x="3484254" y="3225459"/>
                      <a:pt x="3434645" y="3275068"/>
                      <a:pt x="3373449" y="3275068"/>
                    </a:cubicBezTo>
                    <a:cubicBezTo>
                      <a:pt x="3317940" y="3275068"/>
                      <a:pt x="3262430" y="3275067"/>
                      <a:pt x="3206921" y="3275067"/>
                    </a:cubicBezTo>
                    <a:cubicBezTo>
                      <a:pt x="3176323" y="3275067"/>
                      <a:pt x="3148621" y="3262665"/>
                      <a:pt x="3128570" y="3242613"/>
                    </a:cubicBezTo>
                    <a:lnTo>
                      <a:pt x="3124146" y="3236052"/>
                    </a:lnTo>
                    <a:lnTo>
                      <a:pt x="2921116" y="3353271"/>
                    </a:lnTo>
                    <a:lnTo>
                      <a:pt x="2921116" y="3381167"/>
                    </a:lnTo>
                    <a:lnTo>
                      <a:pt x="3115424" y="3381167"/>
                    </a:lnTo>
                    <a:lnTo>
                      <a:pt x="2969158" y="3995003"/>
                    </a:lnTo>
                    <a:lnTo>
                      <a:pt x="2947673" y="3995003"/>
                    </a:lnTo>
                    <a:lnTo>
                      <a:pt x="2962497" y="4054298"/>
                    </a:lnTo>
                    <a:lnTo>
                      <a:pt x="2688709" y="4054298"/>
                    </a:lnTo>
                    <a:lnTo>
                      <a:pt x="2703533" y="3995003"/>
                    </a:lnTo>
                    <a:lnTo>
                      <a:pt x="2676624" y="3995003"/>
                    </a:lnTo>
                    <a:lnTo>
                      <a:pt x="2609838" y="3714721"/>
                    </a:lnTo>
                    <a:lnTo>
                      <a:pt x="2609838" y="3831217"/>
                    </a:lnTo>
                    <a:lnTo>
                      <a:pt x="1349698" y="4731318"/>
                    </a:lnTo>
                    <a:lnTo>
                      <a:pt x="1312026" y="4672096"/>
                    </a:lnTo>
                    <a:lnTo>
                      <a:pt x="1302488" y="4683656"/>
                    </a:lnTo>
                    <a:cubicBezTo>
                      <a:pt x="1164416" y="4821728"/>
                      <a:pt x="973671" y="4907128"/>
                      <a:pt x="762980" y="4907128"/>
                    </a:cubicBezTo>
                    <a:cubicBezTo>
                      <a:pt x="341598" y="4907128"/>
                      <a:pt x="0" y="4565530"/>
                      <a:pt x="0" y="4144148"/>
                    </a:cubicBezTo>
                    <a:cubicBezTo>
                      <a:pt x="0" y="3828111"/>
                      <a:pt x="192149" y="3556953"/>
                      <a:pt x="465994" y="3441126"/>
                    </a:cubicBezTo>
                    <a:lnTo>
                      <a:pt x="518599" y="3424797"/>
                    </a:lnTo>
                    <a:lnTo>
                      <a:pt x="490845" y="3381167"/>
                    </a:lnTo>
                    <a:lnTo>
                      <a:pt x="490845" y="2915151"/>
                    </a:lnTo>
                    <a:lnTo>
                      <a:pt x="490845" y="1924771"/>
                    </a:lnTo>
                    <a:lnTo>
                      <a:pt x="490849" y="1924771"/>
                    </a:lnTo>
                    <a:lnTo>
                      <a:pt x="490849" y="1778309"/>
                    </a:lnTo>
                    <a:lnTo>
                      <a:pt x="465994" y="1770594"/>
                    </a:lnTo>
                    <a:cubicBezTo>
                      <a:pt x="192149" y="1654767"/>
                      <a:pt x="1" y="1383609"/>
                      <a:pt x="1" y="1067572"/>
                    </a:cubicBezTo>
                    <a:cubicBezTo>
                      <a:pt x="1" y="751537"/>
                      <a:pt x="192150" y="480379"/>
                      <a:pt x="465995" y="364552"/>
                    </a:cubicBezTo>
                    <a:lnTo>
                      <a:pt x="605464" y="321258"/>
                    </a:lnTo>
                    <a:lnTo>
                      <a:pt x="605464" y="92271"/>
                    </a:lnTo>
                    <a:lnTo>
                      <a:pt x="697735" y="0"/>
                    </a:lnTo>
                    <a:lnTo>
                      <a:pt x="828228" y="0"/>
                    </a:lnTo>
                    <a:lnTo>
                      <a:pt x="920499" y="92271"/>
                    </a:lnTo>
                    <a:lnTo>
                      <a:pt x="920499" y="321258"/>
                    </a:lnTo>
                    <a:lnTo>
                      <a:pt x="1059967" y="364552"/>
                    </a:lnTo>
                    <a:cubicBezTo>
                      <a:pt x="1231120" y="436943"/>
                      <a:pt x="1370360" y="570012"/>
                      <a:pt x="1450723" y="736790"/>
                    </a:cubicBezTo>
                    <a:lnTo>
                      <a:pt x="1468804" y="782682"/>
                    </a:lnTo>
                    <a:lnTo>
                      <a:pt x="1550791" y="725933"/>
                    </a:lnTo>
                    <a:lnTo>
                      <a:pt x="1896167" y="639589"/>
                    </a:lnTo>
                    <a:lnTo>
                      <a:pt x="1896167" y="580062"/>
                    </a:lnTo>
                    <a:cubicBezTo>
                      <a:pt x="1896167" y="553434"/>
                      <a:pt x="1917754" y="531846"/>
                      <a:pt x="1944382" y="531846"/>
                    </a:cubicBezTo>
                    <a:lnTo>
                      <a:pt x="2093606" y="531846"/>
                    </a:lnTo>
                    <a:cubicBezTo>
                      <a:pt x="2202649" y="531846"/>
                      <a:pt x="2291046" y="620243"/>
                      <a:pt x="2291046" y="729287"/>
                    </a:cubicBezTo>
                    <a:lnTo>
                      <a:pt x="2291045" y="1817342"/>
                    </a:lnTo>
                    <a:cubicBezTo>
                      <a:pt x="2291045" y="1926385"/>
                      <a:pt x="2202648" y="2014782"/>
                      <a:pt x="2093605" y="2014782"/>
                    </a:cubicBezTo>
                    <a:cubicBezTo>
                      <a:pt x="2043864" y="2014782"/>
                      <a:pt x="1994122" y="2014781"/>
                      <a:pt x="1944381" y="2014781"/>
                    </a:cubicBezTo>
                    <a:cubicBezTo>
                      <a:pt x="1924410" y="2014781"/>
                      <a:pt x="1907275" y="2002639"/>
                      <a:pt x="1899955" y="1985334"/>
                    </a:cubicBezTo>
                    <a:lnTo>
                      <a:pt x="1898188" y="1976583"/>
                    </a:lnTo>
                    <a:lnTo>
                      <a:pt x="985900" y="2217549"/>
                    </a:lnTo>
                    <a:lnTo>
                      <a:pt x="985900" y="3176204"/>
                    </a:lnTo>
                    <a:lnTo>
                      <a:pt x="1374588" y="3381167"/>
                    </a:lnTo>
                    <a:lnTo>
                      <a:pt x="2530358" y="3381167"/>
                    </a:lnTo>
                    <a:lnTo>
                      <a:pt x="2609838" y="3381167"/>
                    </a:lnTo>
                    <a:lnTo>
                      <a:pt x="2741096" y="3381167"/>
                    </a:lnTo>
                    <a:lnTo>
                      <a:pt x="2741096" y="3079901"/>
                    </a:lnTo>
                    <a:cubicBezTo>
                      <a:pt x="2741096" y="3063330"/>
                      <a:pt x="2754529" y="3049897"/>
                      <a:pt x="2771100" y="3049897"/>
                    </a:cubicBezTo>
                    <a:lnTo>
                      <a:pt x="2891112" y="3049897"/>
                    </a:lnTo>
                    <a:cubicBezTo>
                      <a:pt x="2907683" y="3049897"/>
                      <a:pt x="2921116" y="3063330"/>
                      <a:pt x="2921116" y="3079901"/>
                    </a:cubicBezTo>
                    <a:lnTo>
                      <a:pt x="2921116" y="3284598"/>
                    </a:lnTo>
                    <a:lnTo>
                      <a:pt x="3099605" y="3181547"/>
                    </a:lnTo>
                    <a:lnTo>
                      <a:pt x="3096116" y="3164262"/>
                    </a:lnTo>
                    <a:lnTo>
                      <a:pt x="3096117" y="3164263"/>
                    </a:lnTo>
                    <a:cubicBezTo>
                      <a:pt x="3096117" y="3103067"/>
                      <a:pt x="3145726" y="3053459"/>
                      <a:pt x="3206922" y="3053459"/>
                    </a:cubicBezTo>
                    <a:lnTo>
                      <a:pt x="3373449" y="3053459"/>
                    </a:lnTo>
                    <a:cubicBezTo>
                      <a:pt x="3434645" y="3053459"/>
                      <a:pt x="3484254" y="3103067"/>
                      <a:pt x="3484254" y="31642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91EA50D-A2EC-4146-BF34-E7FCB4C86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692" y="4734875"/>
              <a:ext cx="1190448" cy="540355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rgbClr val="00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8F20D8E-4AF2-4DF0-A144-88FCC6E4CFDA}"/>
              </a:ext>
            </a:extLst>
          </p:cNvPr>
          <p:cNvGrpSpPr/>
          <p:nvPr/>
        </p:nvGrpSpPr>
        <p:grpSpPr>
          <a:xfrm>
            <a:off x="4217254" y="852712"/>
            <a:ext cx="1556264" cy="1556262"/>
            <a:chOff x="6483233" y="4503892"/>
            <a:chExt cx="1556264" cy="1556262"/>
          </a:xfrm>
        </p:grpSpPr>
        <p:sp>
          <p:nvSpPr>
            <p:cNvPr id="39" name="&quot;禁止&quot;マーク 38">
              <a:extLst>
                <a:ext uri="{FF2B5EF4-FFF2-40B4-BE49-F238E27FC236}">
                  <a16:creationId xmlns:a16="http://schemas.microsoft.com/office/drawing/2014/main" id="{A3D6F443-7511-4A9E-8E90-3C24B7F5EA4D}"/>
                </a:ext>
              </a:extLst>
            </p:cNvPr>
            <p:cNvSpPr/>
            <p:nvPr/>
          </p:nvSpPr>
          <p:spPr bwMode="auto">
            <a:xfrm>
              <a:off x="6483233" y="4503892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92D4B36-3C15-4C5E-A498-3FB57B25B610}"/>
                </a:ext>
              </a:extLst>
            </p:cNvPr>
            <p:cNvSpPr/>
            <p:nvPr/>
          </p:nvSpPr>
          <p:spPr bwMode="auto">
            <a:xfrm rot="16200000">
              <a:off x="6800686" y="4616915"/>
              <a:ext cx="882580" cy="1243002"/>
            </a:xfrm>
            <a:custGeom>
              <a:avLst/>
              <a:gdLst>
                <a:gd name="connsiteX0" fmla="*/ 657406 w 3484254"/>
                <a:gd name="connsiteY0" fmla="*/ 1344310 h 4907128"/>
                <a:gd name="connsiteX1" fmla="*/ 647389 w 3484254"/>
                <a:gd name="connsiteY1" fmla="*/ 1341200 h 4907128"/>
                <a:gd name="connsiteX2" fmla="*/ 466016 w 3484254"/>
                <a:gd name="connsiteY2" fmla="*/ 1067572 h 4907128"/>
                <a:gd name="connsiteX3" fmla="*/ 596945 w 3484254"/>
                <a:gd name="connsiteY3" fmla="*/ 821325 h 4907128"/>
                <a:gd name="connsiteX4" fmla="*/ 605464 w 3484254"/>
                <a:gd name="connsiteY4" fmla="*/ 816701 h 4907128"/>
                <a:gd name="connsiteX5" fmla="*/ 605464 w 3484254"/>
                <a:gd name="connsiteY5" fmla="*/ 701325 h 4907128"/>
                <a:gd name="connsiteX6" fmla="*/ 539994 w 3484254"/>
                <a:gd name="connsiteY6" fmla="*/ 736861 h 4907128"/>
                <a:gd name="connsiteX7" fmla="*/ 364156 w 3484254"/>
                <a:gd name="connsiteY7" fmla="*/ 1067572 h 4907128"/>
                <a:gd name="connsiteX8" fmla="*/ 539994 w 3484254"/>
                <a:gd name="connsiteY8" fmla="*/ 1398284 h 4907128"/>
                <a:gd name="connsiteX9" fmla="*/ 562095 w 3484254"/>
                <a:gd name="connsiteY9" fmla="*/ 1410281 h 4907128"/>
                <a:gd name="connsiteX10" fmla="*/ 1104900 w 3484254"/>
                <a:gd name="connsiteY10" fmla="*/ 4346486 h 4907128"/>
                <a:gd name="connsiteX11" fmla="*/ 1040908 w 3484254"/>
                <a:gd name="connsiteY11" fmla="*/ 4245888 h 4907128"/>
                <a:gd name="connsiteX12" fmla="*/ 1036608 w 3484254"/>
                <a:gd name="connsiteY12" fmla="*/ 4259740 h 4907128"/>
                <a:gd name="connsiteX13" fmla="*/ 762980 w 3484254"/>
                <a:gd name="connsiteY13" fmla="*/ 4441113 h 4907128"/>
                <a:gd name="connsiteX14" fmla="*/ 466015 w 3484254"/>
                <a:gd name="connsiteY14" fmla="*/ 4144148 h 4907128"/>
                <a:gd name="connsiteX15" fmla="*/ 762980 w 3484254"/>
                <a:gd name="connsiteY15" fmla="*/ 3847182 h 4907128"/>
                <a:gd name="connsiteX16" fmla="*/ 788951 w 3484254"/>
                <a:gd name="connsiteY16" fmla="*/ 3849800 h 4907128"/>
                <a:gd name="connsiteX17" fmla="*/ 724930 w 3484254"/>
                <a:gd name="connsiteY17" fmla="*/ 3749158 h 4907128"/>
                <a:gd name="connsiteX18" fmla="*/ 682603 w 3484254"/>
                <a:gd name="connsiteY18" fmla="*/ 3753425 h 4907128"/>
                <a:gd name="connsiteX19" fmla="*/ 364155 w 3484254"/>
                <a:gd name="connsiteY19" fmla="*/ 4144148 h 4907128"/>
                <a:gd name="connsiteX20" fmla="*/ 762980 w 3484254"/>
                <a:gd name="connsiteY20" fmla="*/ 4542973 h 4907128"/>
                <a:gd name="connsiteX21" fmla="*/ 1093692 w 3484254"/>
                <a:gd name="connsiteY21" fmla="*/ 4367135 h 4907128"/>
                <a:gd name="connsiteX22" fmla="*/ 1153417 w 3484254"/>
                <a:gd name="connsiteY22" fmla="*/ 1000984 h 4907128"/>
                <a:gd name="connsiteX23" fmla="*/ 1149250 w 3484254"/>
                <a:gd name="connsiteY23" fmla="*/ 967900 h 4907128"/>
                <a:gd name="connsiteX24" fmla="*/ 985968 w 3484254"/>
                <a:gd name="connsiteY24" fmla="*/ 736861 h 4907128"/>
                <a:gd name="connsiteX25" fmla="*/ 920499 w 3484254"/>
                <a:gd name="connsiteY25" fmla="*/ 701326 h 4907128"/>
                <a:gd name="connsiteX26" fmla="*/ 920499 w 3484254"/>
                <a:gd name="connsiteY26" fmla="*/ 816702 h 4907128"/>
                <a:gd name="connsiteX27" fmla="*/ 929017 w 3484254"/>
                <a:gd name="connsiteY27" fmla="*/ 821325 h 4907128"/>
                <a:gd name="connsiteX28" fmla="*/ 1050596 w 3484254"/>
                <a:gd name="connsiteY28" fmla="*/ 993356 h 4907128"/>
                <a:gd name="connsiteX29" fmla="*/ 1059727 w 3484254"/>
                <a:gd name="connsiteY29" fmla="*/ 1065834 h 4907128"/>
                <a:gd name="connsiteX30" fmla="*/ 3484254 w 3484254"/>
                <a:gd name="connsiteY30" fmla="*/ 3164263 h 4907128"/>
                <a:gd name="connsiteX31" fmla="*/ 3373449 w 3484254"/>
                <a:gd name="connsiteY31" fmla="*/ 3275068 h 4907128"/>
                <a:gd name="connsiteX32" fmla="*/ 3206921 w 3484254"/>
                <a:gd name="connsiteY32" fmla="*/ 3275067 h 4907128"/>
                <a:gd name="connsiteX33" fmla="*/ 3128570 w 3484254"/>
                <a:gd name="connsiteY33" fmla="*/ 3242613 h 4907128"/>
                <a:gd name="connsiteX34" fmla="*/ 3124146 w 3484254"/>
                <a:gd name="connsiteY34" fmla="*/ 3236052 h 4907128"/>
                <a:gd name="connsiteX35" fmla="*/ 2921116 w 3484254"/>
                <a:gd name="connsiteY35" fmla="*/ 3353271 h 4907128"/>
                <a:gd name="connsiteX36" fmla="*/ 2921116 w 3484254"/>
                <a:gd name="connsiteY36" fmla="*/ 3381167 h 4907128"/>
                <a:gd name="connsiteX37" fmla="*/ 3115424 w 3484254"/>
                <a:gd name="connsiteY37" fmla="*/ 3381167 h 4907128"/>
                <a:gd name="connsiteX38" fmla="*/ 2969158 w 3484254"/>
                <a:gd name="connsiteY38" fmla="*/ 3995003 h 4907128"/>
                <a:gd name="connsiteX39" fmla="*/ 2947673 w 3484254"/>
                <a:gd name="connsiteY39" fmla="*/ 3995003 h 4907128"/>
                <a:gd name="connsiteX40" fmla="*/ 2962497 w 3484254"/>
                <a:gd name="connsiteY40" fmla="*/ 4054298 h 4907128"/>
                <a:gd name="connsiteX41" fmla="*/ 2688709 w 3484254"/>
                <a:gd name="connsiteY41" fmla="*/ 4054298 h 4907128"/>
                <a:gd name="connsiteX42" fmla="*/ 2703533 w 3484254"/>
                <a:gd name="connsiteY42" fmla="*/ 3995003 h 4907128"/>
                <a:gd name="connsiteX43" fmla="*/ 2676624 w 3484254"/>
                <a:gd name="connsiteY43" fmla="*/ 3995003 h 4907128"/>
                <a:gd name="connsiteX44" fmla="*/ 2609838 w 3484254"/>
                <a:gd name="connsiteY44" fmla="*/ 3714721 h 4907128"/>
                <a:gd name="connsiteX45" fmla="*/ 2609838 w 3484254"/>
                <a:gd name="connsiteY45" fmla="*/ 3831217 h 4907128"/>
                <a:gd name="connsiteX46" fmla="*/ 1349698 w 3484254"/>
                <a:gd name="connsiteY46" fmla="*/ 4731318 h 4907128"/>
                <a:gd name="connsiteX47" fmla="*/ 1312026 w 3484254"/>
                <a:gd name="connsiteY47" fmla="*/ 4672096 h 4907128"/>
                <a:gd name="connsiteX48" fmla="*/ 1302488 w 3484254"/>
                <a:gd name="connsiteY48" fmla="*/ 4683656 h 4907128"/>
                <a:gd name="connsiteX49" fmla="*/ 762980 w 3484254"/>
                <a:gd name="connsiteY49" fmla="*/ 4907128 h 4907128"/>
                <a:gd name="connsiteX50" fmla="*/ 0 w 3484254"/>
                <a:gd name="connsiteY50" fmla="*/ 4144148 h 4907128"/>
                <a:gd name="connsiteX51" fmla="*/ 465994 w 3484254"/>
                <a:gd name="connsiteY51" fmla="*/ 3441126 h 4907128"/>
                <a:gd name="connsiteX52" fmla="*/ 518599 w 3484254"/>
                <a:gd name="connsiteY52" fmla="*/ 3424797 h 4907128"/>
                <a:gd name="connsiteX53" fmla="*/ 490845 w 3484254"/>
                <a:gd name="connsiteY53" fmla="*/ 3381167 h 4907128"/>
                <a:gd name="connsiteX54" fmla="*/ 490845 w 3484254"/>
                <a:gd name="connsiteY54" fmla="*/ 2915151 h 4907128"/>
                <a:gd name="connsiteX55" fmla="*/ 490845 w 3484254"/>
                <a:gd name="connsiteY55" fmla="*/ 1924771 h 4907128"/>
                <a:gd name="connsiteX56" fmla="*/ 490849 w 3484254"/>
                <a:gd name="connsiteY56" fmla="*/ 1924771 h 4907128"/>
                <a:gd name="connsiteX57" fmla="*/ 490849 w 3484254"/>
                <a:gd name="connsiteY57" fmla="*/ 1778309 h 4907128"/>
                <a:gd name="connsiteX58" fmla="*/ 465994 w 3484254"/>
                <a:gd name="connsiteY58" fmla="*/ 1770594 h 4907128"/>
                <a:gd name="connsiteX59" fmla="*/ 1 w 3484254"/>
                <a:gd name="connsiteY59" fmla="*/ 1067572 h 4907128"/>
                <a:gd name="connsiteX60" fmla="*/ 465995 w 3484254"/>
                <a:gd name="connsiteY60" fmla="*/ 364552 h 4907128"/>
                <a:gd name="connsiteX61" fmla="*/ 605464 w 3484254"/>
                <a:gd name="connsiteY61" fmla="*/ 321258 h 4907128"/>
                <a:gd name="connsiteX62" fmla="*/ 605464 w 3484254"/>
                <a:gd name="connsiteY62" fmla="*/ 92271 h 4907128"/>
                <a:gd name="connsiteX63" fmla="*/ 697735 w 3484254"/>
                <a:gd name="connsiteY63" fmla="*/ 0 h 4907128"/>
                <a:gd name="connsiteX64" fmla="*/ 828228 w 3484254"/>
                <a:gd name="connsiteY64" fmla="*/ 0 h 4907128"/>
                <a:gd name="connsiteX65" fmla="*/ 920499 w 3484254"/>
                <a:gd name="connsiteY65" fmla="*/ 92271 h 4907128"/>
                <a:gd name="connsiteX66" fmla="*/ 920499 w 3484254"/>
                <a:gd name="connsiteY66" fmla="*/ 321258 h 4907128"/>
                <a:gd name="connsiteX67" fmla="*/ 1059967 w 3484254"/>
                <a:gd name="connsiteY67" fmla="*/ 364552 h 4907128"/>
                <a:gd name="connsiteX68" fmla="*/ 1450723 w 3484254"/>
                <a:gd name="connsiteY68" fmla="*/ 736790 h 4907128"/>
                <a:gd name="connsiteX69" fmla="*/ 1468804 w 3484254"/>
                <a:gd name="connsiteY69" fmla="*/ 782682 h 4907128"/>
                <a:gd name="connsiteX70" fmla="*/ 1550791 w 3484254"/>
                <a:gd name="connsiteY70" fmla="*/ 725933 h 4907128"/>
                <a:gd name="connsiteX71" fmla="*/ 1896167 w 3484254"/>
                <a:gd name="connsiteY71" fmla="*/ 639589 h 4907128"/>
                <a:gd name="connsiteX72" fmla="*/ 1896167 w 3484254"/>
                <a:gd name="connsiteY72" fmla="*/ 580062 h 4907128"/>
                <a:gd name="connsiteX73" fmla="*/ 1944382 w 3484254"/>
                <a:gd name="connsiteY73" fmla="*/ 531846 h 4907128"/>
                <a:gd name="connsiteX74" fmla="*/ 2093606 w 3484254"/>
                <a:gd name="connsiteY74" fmla="*/ 531846 h 4907128"/>
                <a:gd name="connsiteX75" fmla="*/ 2291046 w 3484254"/>
                <a:gd name="connsiteY75" fmla="*/ 729287 h 4907128"/>
                <a:gd name="connsiteX76" fmla="*/ 2291045 w 3484254"/>
                <a:gd name="connsiteY76" fmla="*/ 1817342 h 4907128"/>
                <a:gd name="connsiteX77" fmla="*/ 2093605 w 3484254"/>
                <a:gd name="connsiteY77" fmla="*/ 2014782 h 4907128"/>
                <a:gd name="connsiteX78" fmla="*/ 1944381 w 3484254"/>
                <a:gd name="connsiteY78" fmla="*/ 2014781 h 4907128"/>
                <a:gd name="connsiteX79" fmla="*/ 1899955 w 3484254"/>
                <a:gd name="connsiteY79" fmla="*/ 1985334 h 4907128"/>
                <a:gd name="connsiteX80" fmla="*/ 1898188 w 3484254"/>
                <a:gd name="connsiteY80" fmla="*/ 1976583 h 4907128"/>
                <a:gd name="connsiteX81" fmla="*/ 985900 w 3484254"/>
                <a:gd name="connsiteY81" fmla="*/ 2217549 h 4907128"/>
                <a:gd name="connsiteX82" fmla="*/ 985900 w 3484254"/>
                <a:gd name="connsiteY82" fmla="*/ 3176204 h 4907128"/>
                <a:gd name="connsiteX83" fmla="*/ 1374588 w 3484254"/>
                <a:gd name="connsiteY83" fmla="*/ 3381167 h 4907128"/>
                <a:gd name="connsiteX84" fmla="*/ 2530358 w 3484254"/>
                <a:gd name="connsiteY84" fmla="*/ 3381167 h 4907128"/>
                <a:gd name="connsiteX85" fmla="*/ 2609838 w 3484254"/>
                <a:gd name="connsiteY85" fmla="*/ 3381167 h 4907128"/>
                <a:gd name="connsiteX86" fmla="*/ 2741096 w 3484254"/>
                <a:gd name="connsiteY86" fmla="*/ 3381167 h 4907128"/>
                <a:gd name="connsiteX87" fmla="*/ 2741096 w 3484254"/>
                <a:gd name="connsiteY87" fmla="*/ 3079901 h 4907128"/>
                <a:gd name="connsiteX88" fmla="*/ 2771100 w 3484254"/>
                <a:gd name="connsiteY88" fmla="*/ 3049897 h 4907128"/>
                <a:gd name="connsiteX89" fmla="*/ 2891112 w 3484254"/>
                <a:gd name="connsiteY89" fmla="*/ 3049897 h 4907128"/>
                <a:gd name="connsiteX90" fmla="*/ 2921116 w 3484254"/>
                <a:gd name="connsiteY90" fmla="*/ 3079901 h 4907128"/>
                <a:gd name="connsiteX91" fmla="*/ 2921116 w 3484254"/>
                <a:gd name="connsiteY91" fmla="*/ 3284598 h 4907128"/>
                <a:gd name="connsiteX92" fmla="*/ 3099605 w 3484254"/>
                <a:gd name="connsiteY92" fmla="*/ 3181547 h 4907128"/>
                <a:gd name="connsiteX93" fmla="*/ 3096116 w 3484254"/>
                <a:gd name="connsiteY93" fmla="*/ 3164262 h 4907128"/>
                <a:gd name="connsiteX94" fmla="*/ 3096117 w 3484254"/>
                <a:gd name="connsiteY94" fmla="*/ 3164263 h 4907128"/>
                <a:gd name="connsiteX95" fmla="*/ 3206922 w 3484254"/>
                <a:gd name="connsiteY95" fmla="*/ 3053459 h 4907128"/>
                <a:gd name="connsiteX96" fmla="*/ 3373449 w 3484254"/>
                <a:gd name="connsiteY96" fmla="*/ 3053459 h 4907128"/>
                <a:gd name="connsiteX97" fmla="*/ 3484254 w 3484254"/>
                <a:gd name="connsiteY97" fmla="*/ 3164263 h 490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484254" h="4907128">
                  <a:moveTo>
                    <a:pt x="657406" y="1344310"/>
                  </a:moveTo>
                  <a:lnTo>
                    <a:pt x="647389" y="1341200"/>
                  </a:lnTo>
                  <a:cubicBezTo>
                    <a:pt x="540803" y="1296119"/>
                    <a:pt x="466016" y="1190579"/>
                    <a:pt x="466016" y="1067572"/>
                  </a:cubicBezTo>
                  <a:cubicBezTo>
                    <a:pt x="466016" y="965067"/>
                    <a:pt x="517952" y="874692"/>
                    <a:pt x="596945" y="821325"/>
                  </a:cubicBezTo>
                  <a:lnTo>
                    <a:pt x="605464" y="816701"/>
                  </a:lnTo>
                  <a:lnTo>
                    <a:pt x="605464" y="701325"/>
                  </a:lnTo>
                  <a:lnTo>
                    <a:pt x="539994" y="736861"/>
                  </a:lnTo>
                  <a:cubicBezTo>
                    <a:pt x="433906" y="808533"/>
                    <a:pt x="364156" y="929907"/>
                    <a:pt x="364156" y="1067572"/>
                  </a:cubicBezTo>
                  <a:cubicBezTo>
                    <a:pt x="364156" y="1205238"/>
                    <a:pt x="433906" y="1326613"/>
                    <a:pt x="539994" y="1398284"/>
                  </a:cubicBezTo>
                  <a:lnTo>
                    <a:pt x="562095" y="1410281"/>
                  </a:lnTo>
                  <a:close/>
                  <a:moveTo>
                    <a:pt x="1104900" y="4346486"/>
                  </a:moveTo>
                  <a:lnTo>
                    <a:pt x="1040908" y="4245888"/>
                  </a:lnTo>
                  <a:lnTo>
                    <a:pt x="1036608" y="4259740"/>
                  </a:lnTo>
                  <a:cubicBezTo>
                    <a:pt x="991526" y="4366325"/>
                    <a:pt x="885987" y="4441113"/>
                    <a:pt x="762980" y="4441113"/>
                  </a:cubicBezTo>
                  <a:cubicBezTo>
                    <a:pt x="598971" y="4441113"/>
                    <a:pt x="466015" y="4308157"/>
                    <a:pt x="466015" y="4144148"/>
                  </a:cubicBezTo>
                  <a:cubicBezTo>
                    <a:pt x="466015" y="3980139"/>
                    <a:pt x="598971" y="3847182"/>
                    <a:pt x="762980" y="3847182"/>
                  </a:cubicBezTo>
                  <a:lnTo>
                    <a:pt x="788951" y="3849800"/>
                  </a:lnTo>
                  <a:lnTo>
                    <a:pt x="724930" y="3749158"/>
                  </a:lnTo>
                  <a:lnTo>
                    <a:pt x="682603" y="3753425"/>
                  </a:lnTo>
                  <a:cubicBezTo>
                    <a:pt x="500865" y="3790614"/>
                    <a:pt x="364155" y="3951415"/>
                    <a:pt x="364155" y="4144148"/>
                  </a:cubicBezTo>
                  <a:cubicBezTo>
                    <a:pt x="364155" y="4364413"/>
                    <a:pt x="542715" y="4542973"/>
                    <a:pt x="762980" y="4542973"/>
                  </a:cubicBezTo>
                  <a:cubicBezTo>
                    <a:pt x="900646" y="4542973"/>
                    <a:pt x="1022020" y="4473223"/>
                    <a:pt x="1093692" y="4367135"/>
                  </a:cubicBezTo>
                  <a:close/>
                  <a:moveTo>
                    <a:pt x="1153417" y="1000984"/>
                  </a:moveTo>
                  <a:lnTo>
                    <a:pt x="1149250" y="967900"/>
                  </a:lnTo>
                  <a:cubicBezTo>
                    <a:pt x="1124660" y="872326"/>
                    <a:pt x="1065534" y="790615"/>
                    <a:pt x="985968" y="736861"/>
                  </a:cubicBezTo>
                  <a:lnTo>
                    <a:pt x="920499" y="701326"/>
                  </a:lnTo>
                  <a:lnTo>
                    <a:pt x="920499" y="816702"/>
                  </a:lnTo>
                  <a:lnTo>
                    <a:pt x="929017" y="821325"/>
                  </a:lnTo>
                  <a:cubicBezTo>
                    <a:pt x="988261" y="861350"/>
                    <a:pt x="1032287" y="922192"/>
                    <a:pt x="1050596" y="993356"/>
                  </a:cubicBezTo>
                  <a:lnTo>
                    <a:pt x="1059727" y="1065834"/>
                  </a:lnTo>
                  <a:close/>
                  <a:moveTo>
                    <a:pt x="3484254" y="3164263"/>
                  </a:moveTo>
                  <a:cubicBezTo>
                    <a:pt x="3484254" y="3225459"/>
                    <a:pt x="3434645" y="3275068"/>
                    <a:pt x="3373449" y="3275068"/>
                  </a:cubicBezTo>
                  <a:cubicBezTo>
                    <a:pt x="3317940" y="3275068"/>
                    <a:pt x="3262430" y="3275067"/>
                    <a:pt x="3206921" y="3275067"/>
                  </a:cubicBezTo>
                  <a:cubicBezTo>
                    <a:pt x="3176323" y="3275067"/>
                    <a:pt x="3148621" y="3262665"/>
                    <a:pt x="3128570" y="3242613"/>
                  </a:cubicBezTo>
                  <a:lnTo>
                    <a:pt x="3124146" y="3236052"/>
                  </a:lnTo>
                  <a:lnTo>
                    <a:pt x="2921116" y="3353271"/>
                  </a:lnTo>
                  <a:lnTo>
                    <a:pt x="2921116" y="3381167"/>
                  </a:lnTo>
                  <a:lnTo>
                    <a:pt x="3115424" y="3381167"/>
                  </a:lnTo>
                  <a:lnTo>
                    <a:pt x="2969158" y="3995003"/>
                  </a:lnTo>
                  <a:lnTo>
                    <a:pt x="2947673" y="3995003"/>
                  </a:lnTo>
                  <a:lnTo>
                    <a:pt x="2962497" y="4054298"/>
                  </a:lnTo>
                  <a:lnTo>
                    <a:pt x="2688709" y="4054298"/>
                  </a:lnTo>
                  <a:lnTo>
                    <a:pt x="2703533" y="3995003"/>
                  </a:lnTo>
                  <a:lnTo>
                    <a:pt x="2676624" y="3995003"/>
                  </a:lnTo>
                  <a:lnTo>
                    <a:pt x="2609838" y="3714721"/>
                  </a:lnTo>
                  <a:lnTo>
                    <a:pt x="2609838" y="3831217"/>
                  </a:lnTo>
                  <a:lnTo>
                    <a:pt x="1349698" y="4731318"/>
                  </a:lnTo>
                  <a:lnTo>
                    <a:pt x="1312026" y="4672096"/>
                  </a:lnTo>
                  <a:lnTo>
                    <a:pt x="1302488" y="4683656"/>
                  </a:lnTo>
                  <a:cubicBezTo>
                    <a:pt x="1164416" y="4821728"/>
                    <a:pt x="973671" y="4907128"/>
                    <a:pt x="762980" y="4907128"/>
                  </a:cubicBezTo>
                  <a:cubicBezTo>
                    <a:pt x="341598" y="4907128"/>
                    <a:pt x="0" y="4565530"/>
                    <a:pt x="0" y="4144148"/>
                  </a:cubicBezTo>
                  <a:cubicBezTo>
                    <a:pt x="0" y="3828111"/>
                    <a:pt x="192149" y="3556953"/>
                    <a:pt x="465994" y="3441126"/>
                  </a:cubicBezTo>
                  <a:lnTo>
                    <a:pt x="518599" y="3424797"/>
                  </a:lnTo>
                  <a:lnTo>
                    <a:pt x="490845" y="3381167"/>
                  </a:lnTo>
                  <a:lnTo>
                    <a:pt x="490845" y="2915151"/>
                  </a:lnTo>
                  <a:lnTo>
                    <a:pt x="490845" y="1924771"/>
                  </a:lnTo>
                  <a:lnTo>
                    <a:pt x="490849" y="1924771"/>
                  </a:lnTo>
                  <a:lnTo>
                    <a:pt x="490849" y="1778309"/>
                  </a:lnTo>
                  <a:lnTo>
                    <a:pt x="465994" y="1770594"/>
                  </a:lnTo>
                  <a:cubicBezTo>
                    <a:pt x="192149" y="1654767"/>
                    <a:pt x="1" y="1383609"/>
                    <a:pt x="1" y="1067572"/>
                  </a:cubicBezTo>
                  <a:cubicBezTo>
                    <a:pt x="1" y="751537"/>
                    <a:pt x="192150" y="480379"/>
                    <a:pt x="465995" y="364552"/>
                  </a:cubicBezTo>
                  <a:lnTo>
                    <a:pt x="605464" y="321258"/>
                  </a:lnTo>
                  <a:lnTo>
                    <a:pt x="605464" y="92271"/>
                  </a:lnTo>
                  <a:lnTo>
                    <a:pt x="697735" y="0"/>
                  </a:lnTo>
                  <a:lnTo>
                    <a:pt x="828228" y="0"/>
                  </a:lnTo>
                  <a:lnTo>
                    <a:pt x="920499" y="92271"/>
                  </a:lnTo>
                  <a:lnTo>
                    <a:pt x="920499" y="321258"/>
                  </a:lnTo>
                  <a:lnTo>
                    <a:pt x="1059967" y="364552"/>
                  </a:lnTo>
                  <a:cubicBezTo>
                    <a:pt x="1231120" y="436943"/>
                    <a:pt x="1370360" y="570012"/>
                    <a:pt x="1450723" y="736790"/>
                  </a:cubicBezTo>
                  <a:lnTo>
                    <a:pt x="1468804" y="782682"/>
                  </a:lnTo>
                  <a:lnTo>
                    <a:pt x="1550791" y="725933"/>
                  </a:lnTo>
                  <a:lnTo>
                    <a:pt x="1896167" y="639589"/>
                  </a:lnTo>
                  <a:lnTo>
                    <a:pt x="1896167" y="580062"/>
                  </a:lnTo>
                  <a:cubicBezTo>
                    <a:pt x="1896167" y="553434"/>
                    <a:pt x="1917754" y="531846"/>
                    <a:pt x="1944382" y="531846"/>
                  </a:cubicBezTo>
                  <a:lnTo>
                    <a:pt x="2093606" y="531846"/>
                  </a:lnTo>
                  <a:cubicBezTo>
                    <a:pt x="2202649" y="531846"/>
                    <a:pt x="2291046" y="620243"/>
                    <a:pt x="2291046" y="729287"/>
                  </a:cubicBezTo>
                  <a:lnTo>
                    <a:pt x="2291045" y="1817342"/>
                  </a:lnTo>
                  <a:cubicBezTo>
                    <a:pt x="2291045" y="1926385"/>
                    <a:pt x="2202648" y="2014782"/>
                    <a:pt x="2093605" y="2014782"/>
                  </a:cubicBezTo>
                  <a:cubicBezTo>
                    <a:pt x="2043864" y="2014782"/>
                    <a:pt x="1994122" y="2014781"/>
                    <a:pt x="1944381" y="2014781"/>
                  </a:cubicBezTo>
                  <a:cubicBezTo>
                    <a:pt x="1924410" y="2014781"/>
                    <a:pt x="1907275" y="2002639"/>
                    <a:pt x="1899955" y="1985334"/>
                  </a:cubicBezTo>
                  <a:lnTo>
                    <a:pt x="1898188" y="1976583"/>
                  </a:lnTo>
                  <a:lnTo>
                    <a:pt x="985900" y="2217549"/>
                  </a:lnTo>
                  <a:lnTo>
                    <a:pt x="985900" y="3176204"/>
                  </a:lnTo>
                  <a:lnTo>
                    <a:pt x="1374588" y="3381167"/>
                  </a:lnTo>
                  <a:lnTo>
                    <a:pt x="2530358" y="3381167"/>
                  </a:lnTo>
                  <a:lnTo>
                    <a:pt x="2609838" y="3381167"/>
                  </a:lnTo>
                  <a:lnTo>
                    <a:pt x="2741096" y="3381167"/>
                  </a:lnTo>
                  <a:lnTo>
                    <a:pt x="2741096" y="3079901"/>
                  </a:lnTo>
                  <a:cubicBezTo>
                    <a:pt x="2741096" y="3063330"/>
                    <a:pt x="2754529" y="3049897"/>
                    <a:pt x="2771100" y="3049897"/>
                  </a:cubicBezTo>
                  <a:lnTo>
                    <a:pt x="2891112" y="3049897"/>
                  </a:lnTo>
                  <a:cubicBezTo>
                    <a:pt x="2907683" y="3049897"/>
                    <a:pt x="2921116" y="3063330"/>
                    <a:pt x="2921116" y="3079901"/>
                  </a:cubicBezTo>
                  <a:lnTo>
                    <a:pt x="2921116" y="3284598"/>
                  </a:lnTo>
                  <a:lnTo>
                    <a:pt x="3099605" y="3181547"/>
                  </a:lnTo>
                  <a:lnTo>
                    <a:pt x="3096116" y="3164262"/>
                  </a:lnTo>
                  <a:lnTo>
                    <a:pt x="3096117" y="3164263"/>
                  </a:lnTo>
                  <a:cubicBezTo>
                    <a:pt x="3096117" y="3103067"/>
                    <a:pt x="3145726" y="3053459"/>
                    <a:pt x="3206922" y="3053459"/>
                  </a:cubicBezTo>
                  <a:lnTo>
                    <a:pt x="3373449" y="3053459"/>
                  </a:lnTo>
                  <a:cubicBezTo>
                    <a:pt x="3434645" y="3053459"/>
                    <a:pt x="3484254" y="3103067"/>
                    <a:pt x="3484254" y="316426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B408834-ECFD-46F0-A000-CF5A14F595F0}"/>
              </a:ext>
            </a:extLst>
          </p:cNvPr>
          <p:cNvGrpSpPr/>
          <p:nvPr/>
        </p:nvGrpSpPr>
        <p:grpSpPr>
          <a:xfrm>
            <a:off x="6046416" y="852712"/>
            <a:ext cx="1556264" cy="1556262"/>
            <a:chOff x="6483233" y="4503892"/>
            <a:chExt cx="1556264" cy="1556262"/>
          </a:xfrm>
        </p:grpSpPr>
        <p:sp>
          <p:nvSpPr>
            <p:cNvPr id="42" name="&quot;禁止&quot;マーク 41">
              <a:extLst>
                <a:ext uri="{FF2B5EF4-FFF2-40B4-BE49-F238E27FC236}">
                  <a16:creationId xmlns:a16="http://schemas.microsoft.com/office/drawing/2014/main" id="{9703AF09-337A-489E-BDA0-72EBEC838AF6}"/>
                </a:ext>
              </a:extLst>
            </p:cNvPr>
            <p:cNvSpPr/>
            <p:nvPr/>
          </p:nvSpPr>
          <p:spPr bwMode="auto">
            <a:xfrm>
              <a:off x="6483233" y="4503892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4DBED-14A1-4F5F-8770-40260B681D64}"/>
                </a:ext>
              </a:extLst>
            </p:cNvPr>
            <p:cNvSpPr/>
            <p:nvPr/>
          </p:nvSpPr>
          <p:spPr bwMode="auto">
            <a:xfrm rot="5400000">
              <a:off x="6844121" y="4643612"/>
              <a:ext cx="814964" cy="122301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88BAB56-9E64-4D06-B0DA-5E31351A4744}"/>
              </a:ext>
            </a:extLst>
          </p:cNvPr>
          <p:cNvGrpSpPr/>
          <p:nvPr/>
        </p:nvGrpSpPr>
        <p:grpSpPr>
          <a:xfrm>
            <a:off x="6040060" y="2826468"/>
            <a:ext cx="1556264" cy="1556262"/>
            <a:chOff x="450337" y="881716"/>
            <a:chExt cx="1556264" cy="155626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D00991DB-C947-4B55-8909-52AE5CE56D31}"/>
                </a:ext>
              </a:extLst>
            </p:cNvPr>
            <p:cNvGrpSpPr/>
            <p:nvPr/>
          </p:nvGrpSpPr>
          <p:grpSpPr>
            <a:xfrm>
              <a:off x="450337" y="881716"/>
              <a:ext cx="1556264" cy="1556262"/>
              <a:chOff x="2288662" y="2786716"/>
              <a:chExt cx="1556264" cy="1556262"/>
            </a:xfrm>
          </p:grpSpPr>
          <p:sp>
            <p:nvSpPr>
              <p:cNvPr id="47" name="&quot;禁止&quot;マーク 46">
                <a:extLst>
                  <a:ext uri="{FF2B5EF4-FFF2-40B4-BE49-F238E27FC236}">
                    <a16:creationId xmlns:a16="http://schemas.microsoft.com/office/drawing/2014/main" id="{151F7416-271D-4E36-A633-21C533F4E44F}"/>
                  </a:ext>
                </a:extLst>
              </p:cNvPr>
              <p:cNvSpPr/>
              <p:nvPr/>
            </p:nvSpPr>
            <p:spPr bwMode="auto">
              <a:xfrm>
                <a:off x="2288662" y="278671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B578B30A-28A6-4ABB-8779-732FB1678FA1}"/>
                  </a:ext>
                </a:extLst>
              </p:cNvPr>
              <p:cNvSpPr/>
              <p:nvPr/>
            </p:nvSpPr>
            <p:spPr bwMode="auto">
              <a:xfrm rot="2700000">
                <a:off x="2352059" y="3535212"/>
                <a:ext cx="1464947" cy="9479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58A614B-73E4-4A66-9702-FDAF9F27A2C7}"/>
                </a:ext>
              </a:extLst>
            </p:cNvPr>
            <p:cNvSpPr/>
            <p:nvPr/>
          </p:nvSpPr>
          <p:spPr bwMode="auto">
            <a:xfrm flipH="1">
              <a:off x="570431" y="1116427"/>
              <a:ext cx="1266780" cy="833626"/>
            </a:xfrm>
            <a:custGeom>
              <a:avLst/>
              <a:gdLst>
                <a:gd name="connsiteX0" fmla="*/ 84486 w 1266780"/>
                <a:gd name="connsiteY0" fmla="*/ 715470 h 833626"/>
                <a:gd name="connsiteX1" fmla="*/ 45154 w 1266780"/>
                <a:gd name="connsiteY1" fmla="*/ 754803 h 833626"/>
                <a:gd name="connsiteX2" fmla="*/ 84486 w 1266780"/>
                <a:gd name="connsiteY2" fmla="*/ 794135 h 833626"/>
                <a:gd name="connsiteX3" fmla="*/ 123818 w 1266780"/>
                <a:gd name="connsiteY3" fmla="*/ 754803 h 833626"/>
                <a:gd name="connsiteX4" fmla="*/ 84486 w 1266780"/>
                <a:gd name="connsiteY4" fmla="*/ 715470 h 833626"/>
                <a:gd name="connsiteX5" fmla="*/ 176913 w 1266780"/>
                <a:gd name="connsiteY5" fmla="*/ 715470 h 833626"/>
                <a:gd name="connsiteX6" fmla="*/ 137581 w 1266780"/>
                <a:gd name="connsiteY6" fmla="*/ 754803 h 833626"/>
                <a:gd name="connsiteX7" fmla="*/ 176913 w 1266780"/>
                <a:gd name="connsiteY7" fmla="*/ 794135 h 833626"/>
                <a:gd name="connsiteX8" fmla="*/ 216245 w 1266780"/>
                <a:gd name="connsiteY8" fmla="*/ 754803 h 833626"/>
                <a:gd name="connsiteX9" fmla="*/ 176913 w 1266780"/>
                <a:gd name="connsiteY9" fmla="*/ 715470 h 833626"/>
                <a:gd name="connsiteX10" fmla="*/ 269340 w 1266780"/>
                <a:gd name="connsiteY10" fmla="*/ 715470 h 833626"/>
                <a:gd name="connsiteX11" fmla="*/ 230008 w 1266780"/>
                <a:gd name="connsiteY11" fmla="*/ 754803 h 833626"/>
                <a:gd name="connsiteX12" fmla="*/ 269340 w 1266780"/>
                <a:gd name="connsiteY12" fmla="*/ 794135 h 833626"/>
                <a:gd name="connsiteX13" fmla="*/ 308673 w 1266780"/>
                <a:gd name="connsiteY13" fmla="*/ 754803 h 833626"/>
                <a:gd name="connsiteX14" fmla="*/ 269340 w 1266780"/>
                <a:gd name="connsiteY14" fmla="*/ 715470 h 833626"/>
                <a:gd name="connsiteX15" fmla="*/ 361768 w 1266780"/>
                <a:gd name="connsiteY15" fmla="*/ 715470 h 833626"/>
                <a:gd name="connsiteX16" fmla="*/ 322436 w 1266780"/>
                <a:gd name="connsiteY16" fmla="*/ 754803 h 833626"/>
                <a:gd name="connsiteX17" fmla="*/ 361768 w 1266780"/>
                <a:gd name="connsiteY17" fmla="*/ 794135 h 833626"/>
                <a:gd name="connsiteX18" fmla="*/ 401100 w 1266780"/>
                <a:gd name="connsiteY18" fmla="*/ 754803 h 833626"/>
                <a:gd name="connsiteX19" fmla="*/ 361768 w 1266780"/>
                <a:gd name="connsiteY19" fmla="*/ 715470 h 833626"/>
                <a:gd name="connsiteX20" fmla="*/ 454196 w 1266780"/>
                <a:gd name="connsiteY20" fmla="*/ 715470 h 833626"/>
                <a:gd name="connsiteX21" fmla="*/ 414863 w 1266780"/>
                <a:gd name="connsiteY21" fmla="*/ 754803 h 833626"/>
                <a:gd name="connsiteX22" fmla="*/ 454196 w 1266780"/>
                <a:gd name="connsiteY22" fmla="*/ 794135 h 833626"/>
                <a:gd name="connsiteX23" fmla="*/ 493528 w 1266780"/>
                <a:gd name="connsiteY23" fmla="*/ 754803 h 833626"/>
                <a:gd name="connsiteX24" fmla="*/ 454196 w 1266780"/>
                <a:gd name="connsiteY24" fmla="*/ 715470 h 833626"/>
                <a:gd name="connsiteX25" fmla="*/ 546623 w 1266780"/>
                <a:gd name="connsiteY25" fmla="*/ 715470 h 833626"/>
                <a:gd name="connsiteX26" fmla="*/ 507291 w 1266780"/>
                <a:gd name="connsiteY26" fmla="*/ 754803 h 833626"/>
                <a:gd name="connsiteX27" fmla="*/ 546623 w 1266780"/>
                <a:gd name="connsiteY27" fmla="*/ 794135 h 833626"/>
                <a:gd name="connsiteX28" fmla="*/ 585955 w 1266780"/>
                <a:gd name="connsiteY28" fmla="*/ 754803 h 833626"/>
                <a:gd name="connsiteX29" fmla="*/ 546623 w 1266780"/>
                <a:gd name="connsiteY29" fmla="*/ 715470 h 833626"/>
                <a:gd name="connsiteX30" fmla="*/ 639051 w 1266780"/>
                <a:gd name="connsiteY30" fmla="*/ 715470 h 833626"/>
                <a:gd name="connsiteX31" fmla="*/ 599718 w 1266780"/>
                <a:gd name="connsiteY31" fmla="*/ 754803 h 833626"/>
                <a:gd name="connsiteX32" fmla="*/ 639051 w 1266780"/>
                <a:gd name="connsiteY32" fmla="*/ 794135 h 833626"/>
                <a:gd name="connsiteX33" fmla="*/ 678383 w 1266780"/>
                <a:gd name="connsiteY33" fmla="*/ 754803 h 833626"/>
                <a:gd name="connsiteX34" fmla="*/ 639051 w 1266780"/>
                <a:gd name="connsiteY34" fmla="*/ 715470 h 833626"/>
                <a:gd name="connsiteX35" fmla="*/ 644900 w 1266780"/>
                <a:gd name="connsiteY35" fmla="*/ 703130 h 833626"/>
                <a:gd name="connsiteX36" fmla="*/ 696572 w 1266780"/>
                <a:gd name="connsiteY36" fmla="*/ 754803 h 833626"/>
                <a:gd name="connsiteX37" fmla="*/ 644900 w 1266780"/>
                <a:gd name="connsiteY37" fmla="*/ 806475 h 833626"/>
                <a:gd name="connsiteX38" fmla="*/ 82747 w 1266780"/>
                <a:gd name="connsiteY38" fmla="*/ 806475 h 833626"/>
                <a:gd name="connsiteX39" fmla="*/ 31075 w 1266780"/>
                <a:gd name="connsiteY39" fmla="*/ 754803 h 833626"/>
                <a:gd name="connsiteX40" fmla="*/ 82747 w 1266780"/>
                <a:gd name="connsiteY40" fmla="*/ 703130 h 833626"/>
                <a:gd name="connsiteX41" fmla="*/ 648983 w 1266780"/>
                <a:gd name="connsiteY41" fmla="*/ 676138 h 833626"/>
                <a:gd name="connsiteX42" fmla="*/ 78665 w 1266780"/>
                <a:gd name="connsiteY42" fmla="*/ 676138 h 833626"/>
                <a:gd name="connsiteX43" fmla="*/ 0 w 1266780"/>
                <a:gd name="connsiteY43" fmla="*/ 754803 h 833626"/>
                <a:gd name="connsiteX44" fmla="*/ 78665 w 1266780"/>
                <a:gd name="connsiteY44" fmla="*/ 833467 h 833626"/>
                <a:gd name="connsiteX45" fmla="*/ 648983 w 1266780"/>
                <a:gd name="connsiteY45" fmla="*/ 833467 h 833626"/>
                <a:gd name="connsiteX46" fmla="*/ 727647 w 1266780"/>
                <a:gd name="connsiteY46" fmla="*/ 754803 h 833626"/>
                <a:gd name="connsiteX47" fmla="*/ 648983 w 1266780"/>
                <a:gd name="connsiteY47" fmla="*/ 676138 h 833626"/>
                <a:gd name="connsiteX48" fmla="*/ 1046549 w 1266780"/>
                <a:gd name="connsiteY48" fmla="*/ 676138 h 833626"/>
                <a:gd name="connsiteX49" fmla="*/ 1007217 w 1266780"/>
                <a:gd name="connsiteY49" fmla="*/ 676138 h 833626"/>
                <a:gd name="connsiteX50" fmla="*/ 1007217 w 1266780"/>
                <a:gd name="connsiteY50" fmla="*/ 789392 h 833626"/>
                <a:gd name="connsiteX51" fmla="*/ 781369 w 1266780"/>
                <a:gd name="connsiteY51" fmla="*/ 789392 h 833626"/>
                <a:gd name="connsiteX52" fmla="*/ 781369 w 1266780"/>
                <a:gd name="connsiteY52" fmla="*/ 833626 h 833626"/>
                <a:gd name="connsiteX53" fmla="*/ 1085882 w 1266780"/>
                <a:gd name="connsiteY53" fmla="*/ 833626 h 833626"/>
                <a:gd name="connsiteX54" fmla="*/ 1085882 w 1266780"/>
                <a:gd name="connsiteY54" fmla="*/ 833149 h 833626"/>
                <a:gd name="connsiteX55" fmla="*/ 1115362 w 1266780"/>
                <a:gd name="connsiteY55" fmla="*/ 831029 h 833626"/>
                <a:gd name="connsiteX56" fmla="*/ 1266780 w 1266780"/>
                <a:gd name="connsiteY56" fmla="*/ 710230 h 833626"/>
                <a:gd name="connsiteX57" fmla="*/ 1225680 w 1266780"/>
                <a:gd name="connsiteY57" fmla="*/ 693689 h 833626"/>
                <a:gd name="connsiteX58" fmla="*/ 1108373 w 1266780"/>
                <a:gd name="connsiteY58" fmla="*/ 787274 h 833626"/>
                <a:gd name="connsiteX59" fmla="*/ 1083281 w 1266780"/>
                <a:gd name="connsiteY59" fmla="*/ 789079 h 833626"/>
                <a:gd name="connsiteX60" fmla="*/ 1083281 w 1266780"/>
                <a:gd name="connsiteY60" fmla="*/ 789392 h 833626"/>
                <a:gd name="connsiteX61" fmla="*/ 1046549 w 1266780"/>
                <a:gd name="connsiteY61" fmla="*/ 789392 h 833626"/>
                <a:gd name="connsiteX62" fmla="*/ 621059 w 1266780"/>
                <a:gd name="connsiteY62" fmla="*/ 388140 h 833626"/>
                <a:gd name="connsiteX63" fmla="*/ 653550 w 1266780"/>
                <a:gd name="connsiteY63" fmla="*/ 420631 h 833626"/>
                <a:gd name="connsiteX64" fmla="*/ 665896 w 1266780"/>
                <a:gd name="connsiteY64" fmla="*/ 427199 h 833626"/>
                <a:gd name="connsiteX65" fmla="*/ 667306 w 1266780"/>
                <a:gd name="connsiteY65" fmla="*/ 428150 h 833626"/>
                <a:gd name="connsiteX66" fmla="*/ 667913 w 1266780"/>
                <a:gd name="connsiteY66" fmla="*/ 428272 h 833626"/>
                <a:gd name="connsiteX67" fmla="*/ 668776 w 1266780"/>
                <a:gd name="connsiteY67" fmla="*/ 428731 h 833626"/>
                <a:gd name="connsiteX68" fmla="*/ 669728 w 1266780"/>
                <a:gd name="connsiteY68" fmla="*/ 428639 h 833626"/>
                <a:gd name="connsiteX69" fmla="*/ 678789 w 1266780"/>
                <a:gd name="connsiteY69" fmla="*/ 430468 h 833626"/>
                <a:gd name="connsiteX70" fmla="*/ 722213 w 1266780"/>
                <a:gd name="connsiteY70" fmla="*/ 430468 h 833626"/>
                <a:gd name="connsiteX71" fmla="*/ 722213 w 1266780"/>
                <a:gd name="connsiteY71" fmla="*/ 500300 h 833626"/>
                <a:gd name="connsiteX72" fmla="*/ 649984 w 1266780"/>
                <a:gd name="connsiteY72" fmla="*/ 503330 h 833626"/>
                <a:gd name="connsiteX73" fmla="*/ 653556 w 1266780"/>
                <a:gd name="connsiteY73" fmla="*/ 495790 h 833626"/>
                <a:gd name="connsiteX74" fmla="*/ 643798 w 1266780"/>
                <a:gd name="connsiteY74" fmla="*/ 468468 h 833626"/>
                <a:gd name="connsiteX75" fmla="*/ 617579 w 1266780"/>
                <a:gd name="connsiteY75" fmla="*/ 456048 h 833626"/>
                <a:gd name="connsiteX76" fmla="*/ 615854 w 1266780"/>
                <a:gd name="connsiteY76" fmla="*/ 456295 h 833626"/>
                <a:gd name="connsiteX77" fmla="*/ 612362 w 1266780"/>
                <a:gd name="connsiteY77" fmla="*/ 455590 h 833626"/>
                <a:gd name="connsiteX78" fmla="*/ 553608 w 1266780"/>
                <a:gd name="connsiteY78" fmla="*/ 455590 h 833626"/>
                <a:gd name="connsiteX79" fmla="*/ 579786 w 1266780"/>
                <a:gd name="connsiteY79" fmla="*/ 239499 h 833626"/>
                <a:gd name="connsiteX80" fmla="*/ 524162 w 1266780"/>
                <a:gd name="connsiteY80" fmla="*/ 262540 h 833626"/>
                <a:gd name="connsiteX81" fmla="*/ 390305 w 1266780"/>
                <a:gd name="connsiteY81" fmla="*/ 396396 h 833626"/>
                <a:gd name="connsiteX82" fmla="*/ 390305 w 1266780"/>
                <a:gd name="connsiteY82" fmla="*/ 507645 h 833626"/>
                <a:gd name="connsiteX83" fmla="*/ 399627 w 1266780"/>
                <a:gd name="connsiteY83" fmla="*/ 513835 h 833626"/>
                <a:gd name="connsiteX84" fmla="*/ 3018 w 1266780"/>
                <a:gd name="connsiteY84" fmla="*/ 530476 h 833626"/>
                <a:gd name="connsiteX85" fmla="*/ 3018 w 1266780"/>
                <a:gd name="connsiteY85" fmla="*/ 655807 h 833626"/>
                <a:gd name="connsiteX86" fmla="*/ 1193840 w 1266780"/>
                <a:gd name="connsiteY86" fmla="*/ 655807 h 833626"/>
                <a:gd name="connsiteX87" fmla="*/ 722213 w 1266780"/>
                <a:gd name="connsiteY87" fmla="*/ 282815 h 833626"/>
                <a:gd name="connsiteX88" fmla="*/ 722213 w 1266780"/>
                <a:gd name="connsiteY88" fmla="*/ 371469 h 833626"/>
                <a:gd name="connsiteX89" fmla="*/ 687825 w 1266780"/>
                <a:gd name="connsiteY89" fmla="*/ 371469 h 833626"/>
                <a:gd name="connsiteX90" fmla="*/ 654552 w 1266780"/>
                <a:gd name="connsiteY90" fmla="*/ 338196 h 833626"/>
                <a:gd name="connsiteX91" fmla="*/ 658450 w 1266780"/>
                <a:gd name="connsiteY91" fmla="*/ 318164 h 833626"/>
                <a:gd name="connsiteX92" fmla="*/ 635410 w 1266780"/>
                <a:gd name="connsiteY92" fmla="*/ 262540 h 833626"/>
                <a:gd name="connsiteX93" fmla="*/ 579786 w 1266780"/>
                <a:gd name="connsiteY93" fmla="*/ 239499 h 833626"/>
                <a:gd name="connsiteX94" fmla="*/ 658952 w 1266780"/>
                <a:gd name="connsiteY94" fmla="*/ 0 h 833626"/>
                <a:gd name="connsiteX95" fmla="*/ 540384 w 1266780"/>
                <a:gd name="connsiteY95" fmla="*/ 118567 h 833626"/>
                <a:gd name="connsiteX96" fmla="*/ 658952 w 1266780"/>
                <a:gd name="connsiteY96" fmla="*/ 237135 h 833626"/>
                <a:gd name="connsiteX97" fmla="*/ 777519 w 1266780"/>
                <a:gd name="connsiteY97" fmla="*/ 118567 h 833626"/>
                <a:gd name="connsiteX98" fmla="*/ 658952 w 1266780"/>
                <a:gd name="connsiteY98" fmla="*/ 0 h 83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266780" h="833626">
                  <a:moveTo>
                    <a:pt x="84486" y="715470"/>
                  </a:moveTo>
                  <a:cubicBezTo>
                    <a:pt x="62764" y="715470"/>
                    <a:pt x="45154" y="733080"/>
                    <a:pt x="45154" y="754803"/>
                  </a:cubicBezTo>
                  <a:cubicBezTo>
                    <a:pt x="45154" y="776525"/>
                    <a:pt x="62764" y="794135"/>
                    <a:pt x="84486" y="794135"/>
                  </a:cubicBezTo>
                  <a:cubicBezTo>
                    <a:pt x="106209" y="794135"/>
                    <a:pt x="123818" y="776525"/>
                    <a:pt x="123818" y="754803"/>
                  </a:cubicBezTo>
                  <a:cubicBezTo>
                    <a:pt x="123818" y="733080"/>
                    <a:pt x="106209" y="715470"/>
                    <a:pt x="84486" y="715470"/>
                  </a:cubicBezTo>
                  <a:close/>
                  <a:moveTo>
                    <a:pt x="176913" y="715470"/>
                  </a:moveTo>
                  <a:cubicBezTo>
                    <a:pt x="155190" y="715470"/>
                    <a:pt x="137581" y="733080"/>
                    <a:pt x="137581" y="754803"/>
                  </a:cubicBezTo>
                  <a:cubicBezTo>
                    <a:pt x="137581" y="776525"/>
                    <a:pt x="155190" y="794135"/>
                    <a:pt x="176913" y="794135"/>
                  </a:cubicBezTo>
                  <a:cubicBezTo>
                    <a:pt x="198635" y="794135"/>
                    <a:pt x="216245" y="776525"/>
                    <a:pt x="216245" y="754803"/>
                  </a:cubicBezTo>
                  <a:cubicBezTo>
                    <a:pt x="216245" y="733080"/>
                    <a:pt x="198635" y="715470"/>
                    <a:pt x="176913" y="715470"/>
                  </a:cubicBezTo>
                  <a:close/>
                  <a:moveTo>
                    <a:pt x="269340" y="715470"/>
                  </a:moveTo>
                  <a:cubicBezTo>
                    <a:pt x="247618" y="715470"/>
                    <a:pt x="230008" y="733080"/>
                    <a:pt x="230008" y="754803"/>
                  </a:cubicBezTo>
                  <a:cubicBezTo>
                    <a:pt x="230008" y="776525"/>
                    <a:pt x="247618" y="794135"/>
                    <a:pt x="269340" y="794135"/>
                  </a:cubicBezTo>
                  <a:cubicBezTo>
                    <a:pt x="291063" y="794135"/>
                    <a:pt x="308673" y="776525"/>
                    <a:pt x="308673" y="754803"/>
                  </a:cubicBezTo>
                  <a:cubicBezTo>
                    <a:pt x="308673" y="733080"/>
                    <a:pt x="291063" y="715470"/>
                    <a:pt x="269340" y="715470"/>
                  </a:cubicBezTo>
                  <a:close/>
                  <a:moveTo>
                    <a:pt x="361768" y="715470"/>
                  </a:moveTo>
                  <a:cubicBezTo>
                    <a:pt x="340045" y="715470"/>
                    <a:pt x="322436" y="733080"/>
                    <a:pt x="322436" y="754803"/>
                  </a:cubicBezTo>
                  <a:cubicBezTo>
                    <a:pt x="322436" y="776525"/>
                    <a:pt x="340045" y="794135"/>
                    <a:pt x="361768" y="794135"/>
                  </a:cubicBezTo>
                  <a:cubicBezTo>
                    <a:pt x="383491" y="794135"/>
                    <a:pt x="401100" y="776525"/>
                    <a:pt x="401100" y="754803"/>
                  </a:cubicBezTo>
                  <a:cubicBezTo>
                    <a:pt x="401100" y="733080"/>
                    <a:pt x="383491" y="715470"/>
                    <a:pt x="361768" y="715470"/>
                  </a:cubicBezTo>
                  <a:close/>
                  <a:moveTo>
                    <a:pt x="454196" y="715470"/>
                  </a:moveTo>
                  <a:cubicBezTo>
                    <a:pt x="432473" y="715470"/>
                    <a:pt x="414863" y="733080"/>
                    <a:pt x="414863" y="754803"/>
                  </a:cubicBezTo>
                  <a:cubicBezTo>
                    <a:pt x="414863" y="776525"/>
                    <a:pt x="432473" y="794135"/>
                    <a:pt x="454196" y="794135"/>
                  </a:cubicBezTo>
                  <a:cubicBezTo>
                    <a:pt x="475918" y="794135"/>
                    <a:pt x="493528" y="776525"/>
                    <a:pt x="493528" y="754803"/>
                  </a:cubicBezTo>
                  <a:cubicBezTo>
                    <a:pt x="493528" y="733080"/>
                    <a:pt x="475918" y="715470"/>
                    <a:pt x="454196" y="715470"/>
                  </a:cubicBezTo>
                  <a:close/>
                  <a:moveTo>
                    <a:pt x="546623" y="715470"/>
                  </a:moveTo>
                  <a:cubicBezTo>
                    <a:pt x="524901" y="715470"/>
                    <a:pt x="507291" y="733080"/>
                    <a:pt x="507291" y="754803"/>
                  </a:cubicBezTo>
                  <a:cubicBezTo>
                    <a:pt x="507291" y="776525"/>
                    <a:pt x="524901" y="794135"/>
                    <a:pt x="546623" y="794135"/>
                  </a:cubicBezTo>
                  <a:cubicBezTo>
                    <a:pt x="568346" y="794135"/>
                    <a:pt x="585955" y="776525"/>
                    <a:pt x="585955" y="754803"/>
                  </a:cubicBezTo>
                  <a:cubicBezTo>
                    <a:pt x="585955" y="733080"/>
                    <a:pt x="568346" y="715470"/>
                    <a:pt x="546623" y="715470"/>
                  </a:cubicBezTo>
                  <a:close/>
                  <a:moveTo>
                    <a:pt x="639051" y="715470"/>
                  </a:moveTo>
                  <a:cubicBezTo>
                    <a:pt x="617328" y="715470"/>
                    <a:pt x="599718" y="733080"/>
                    <a:pt x="599718" y="754803"/>
                  </a:cubicBezTo>
                  <a:cubicBezTo>
                    <a:pt x="599718" y="776525"/>
                    <a:pt x="617328" y="794135"/>
                    <a:pt x="639051" y="794135"/>
                  </a:cubicBezTo>
                  <a:cubicBezTo>
                    <a:pt x="660773" y="794135"/>
                    <a:pt x="678383" y="776525"/>
                    <a:pt x="678383" y="754803"/>
                  </a:cubicBezTo>
                  <a:cubicBezTo>
                    <a:pt x="678383" y="733080"/>
                    <a:pt x="660773" y="715470"/>
                    <a:pt x="639051" y="715470"/>
                  </a:cubicBezTo>
                  <a:close/>
                  <a:moveTo>
                    <a:pt x="644900" y="703130"/>
                  </a:moveTo>
                  <a:cubicBezTo>
                    <a:pt x="673438" y="703130"/>
                    <a:pt x="696572" y="726265"/>
                    <a:pt x="696572" y="754803"/>
                  </a:cubicBezTo>
                  <a:cubicBezTo>
                    <a:pt x="696572" y="783341"/>
                    <a:pt x="673438" y="806475"/>
                    <a:pt x="644900" y="806475"/>
                  </a:cubicBezTo>
                  <a:lnTo>
                    <a:pt x="82747" y="806475"/>
                  </a:lnTo>
                  <a:cubicBezTo>
                    <a:pt x="54209" y="806475"/>
                    <a:pt x="31075" y="783341"/>
                    <a:pt x="31075" y="754803"/>
                  </a:cubicBezTo>
                  <a:cubicBezTo>
                    <a:pt x="31075" y="726265"/>
                    <a:pt x="54209" y="703130"/>
                    <a:pt x="82747" y="703130"/>
                  </a:cubicBezTo>
                  <a:close/>
                  <a:moveTo>
                    <a:pt x="648983" y="676138"/>
                  </a:moveTo>
                  <a:lnTo>
                    <a:pt x="78665" y="676138"/>
                  </a:lnTo>
                  <a:cubicBezTo>
                    <a:pt x="35220" y="676138"/>
                    <a:pt x="0" y="711358"/>
                    <a:pt x="0" y="754803"/>
                  </a:cubicBezTo>
                  <a:cubicBezTo>
                    <a:pt x="0" y="798248"/>
                    <a:pt x="35220" y="833467"/>
                    <a:pt x="78665" y="833467"/>
                  </a:cubicBezTo>
                  <a:lnTo>
                    <a:pt x="648983" y="833467"/>
                  </a:lnTo>
                  <a:cubicBezTo>
                    <a:pt x="692428" y="833467"/>
                    <a:pt x="727647" y="798248"/>
                    <a:pt x="727647" y="754803"/>
                  </a:cubicBezTo>
                  <a:cubicBezTo>
                    <a:pt x="727647" y="711358"/>
                    <a:pt x="692428" y="676138"/>
                    <a:pt x="648983" y="676138"/>
                  </a:cubicBezTo>
                  <a:close/>
                  <a:moveTo>
                    <a:pt x="1046549" y="676138"/>
                  </a:moveTo>
                  <a:lnTo>
                    <a:pt x="1007217" y="676138"/>
                  </a:lnTo>
                  <a:lnTo>
                    <a:pt x="1007217" y="789392"/>
                  </a:lnTo>
                  <a:lnTo>
                    <a:pt x="781369" y="789392"/>
                  </a:lnTo>
                  <a:lnTo>
                    <a:pt x="781369" y="833626"/>
                  </a:lnTo>
                  <a:lnTo>
                    <a:pt x="1085882" y="833626"/>
                  </a:lnTo>
                  <a:lnTo>
                    <a:pt x="1085882" y="833149"/>
                  </a:lnTo>
                  <a:lnTo>
                    <a:pt x="1115362" y="831029"/>
                  </a:lnTo>
                  <a:cubicBezTo>
                    <a:pt x="1181953" y="820377"/>
                    <a:pt x="1240404" y="775768"/>
                    <a:pt x="1266780" y="710230"/>
                  </a:cubicBezTo>
                  <a:lnTo>
                    <a:pt x="1225680" y="693689"/>
                  </a:lnTo>
                  <a:cubicBezTo>
                    <a:pt x="1205246" y="744462"/>
                    <a:pt x="1159962" y="779022"/>
                    <a:pt x="1108373" y="787274"/>
                  </a:cubicBezTo>
                  <a:lnTo>
                    <a:pt x="1083281" y="789079"/>
                  </a:lnTo>
                  <a:lnTo>
                    <a:pt x="1083281" y="789392"/>
                  </a:lnTo>
                  <a:lnTo>
                    <a:pt x="1046549" y="789392"/>
                  </a:lnTo>
                  <a:close/>
                  <a:moveTo>
                    <a:pt x="621059" y="388140"/>
                  </a:moveTo>
                  <a:lnTo>
                    <a:pt x="653550" y="420631"/>
                  </a:lnTo>
                  <a:lnTo>
                    <a:pt x="665896" y="427199"/>
                  </a:lnTo>
                  <a:lnTo>
                    <a:pt x="667306" y="428150"/>
                  </a:lnTo>
                  <a:lnTo>
                    <a:pt x="667913" y="428272"/>
                  </a:lnTo>
                  <a:lnTo>
                    <a:pt x="668776" y="428731"/>
                  </a:lnTo>
                  <a:lnTo>
                    <a:pt x="669728" y="428639"/>
                  </a:lnTo>
                  <a:lnTo>
                    <a:pt x="678789" y="430468"/>
                  </a:lnTo>
                  <a:lnTo>
                    <a:pt x="722213" y="430468"/>
                  </a:lnTo>
                  <a:lnTo>
                    <a:pt x="722213" y="500300"/>
                  </a:lnTo>
                  <a:lnTo>
                    <a:pt x="649984" y="503330"/>
                  </a:lnTo>
                  <a:lnTo>
                    <a:pt x="653556" y="495790"/>
                  </a:lnTo>
                  <a:cubicBezTo>
                    <a:pt x="654037" y="486101"/>
                    <a:pt x="650823" y="476228"/>
                    <a:pt x="643798" y="468468"/>
                  </a:cubicBezTo>
                  <a:cubicBezTo>
                    <a:pt x="636773" y="460708"/>
                    <a:pt x="627268" y="456530"/>
                    <a:pt x="617579" y="456048"/>
                  </a:cubicBezTo>
                  <a:lnTo>
                    <a:pt x="615854" y="456295"/>
                  </a:lnTo>
                  <a:lnTo>
                    <a:pt x="612362" y="455590"/>
                  </a:lnTo>
                  <a:lnTo>
                    <a:pt x="553608" y="455590"/>
                  </a:lnTo>
                  <a:close/>
                  <a:moveTo>
                    <a:pt x="579786" y="239499"/>
                  </a:moveTo>
                  <a:cubicBezTo>
                    <a:pt x="559654" y="239499"/>
                    <a:pt x="539522" y="247179"/>
                    <a:pt x="524162" y="262540"/>
                  </a:cubicBezTo>
                  <a:lnTo>
                    <a:pt x="390305" y="396396"/>
                  </a:lnTo>
                  <a:cubicBezTo>
                    <a:pt x="359585" y="427116"/>
                    <a:pt x="359585" y="476924"/>
                    <a:pt x="390305" y="507645"/>
                  </a:cubicBezTo>
                  <a:lnTo>
                    <a:pt x="399627" y="513835"/>
                  </a:lnTo>
                  <a:lnTo>
                    <a:pt x="3018" y="530476"/>
                  </a:lnTo>
                  <a:lnTo>
                    <a:pt x="3018" y="655807"/>
                  </a:lnTo>
                  <a:lnTo>
                    <a:pt x="1193840" y="655807"/>
                  </a:lnTo>
                  <a:lnTo>
                    <a:pt x="722213" y="282815"/>
                  </a:lnTo>
                  <a:lnTo>
                    <a:pt x="722213" y="371469"/>
                  </a:lnTo>
                  <a:lnTo>
                    <a:pt x="687825" y="371469"/>
                  </a:lnTo>
                  <a:lnTo>
                    <a:pt x="654552" y="338196"/>
                  </a:lnTo>
                  <a:lnTo>
                    <a:pt x="658450" y="318164"/>
                  </a:lnTo>
                  <a:cubicBezTo>
                    <a:pt x="658450" y="298032"/>
                    <a:pt x="650770" y="277900"/>
                    <a:pt x="635410" y="262540"/>
                  </a:cubicBezTo>
                  <a:cubicBezTo>
                    <a:pt x="620050" y="247179"/>
                    <a:pt x="599918" y="239499"/>
                    <a:pt x="579786" y="239499"/>
                  </a:cubicBezTo>
                  <a:close/>
                  <a:moveTo>
                    <a:pt x="658952" y="0"/>
                  </a:moveTo>
                  <a:cubicBezTo>
                    <a:pt x="593468" y="0"/>
                    <a:pt x="540384" y="53084"/>
                    <a:pt x="540384" y="118567"/>
                  </a:cubicBezTo>
                  <a:cubicBezTo>
                    <a:pt x="540384" y="184051"/>
                    <a:pt x="593468" y="237135"/>
                    <a:pt x="658952" y="237135"/>
                  </a:cubicBezTo>
                  <a:cubicBezTo>
                    <a:pt x="724435" y="237135"/>
                    <a:pt x="777519" y="184051"/>
                    <a:pt x="777519" y="118567"/>
                  </a:cubicBezTo>
                  <a:cubicBezTo>
                    <a:pt x="777519" y="53084"/>
                    <a:pt x="724435" y="0"/>
                    <a:pt x="65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F4C658D-2F06-430A-92A7-EDBA8A4112E2}"/>
              </a:ext>
            </a:extLst>
          </p:cNvPr>
          <p:cNvGrpSpPr/>
          <p:nvPr/>
        </p:nvGrpSpPr>
        <p:grpSpPr>
          <a:xfrm>
            <a:off x="7923405" y="2847206"/>
            <a:ext cx="1556264" cy="1556262"/>
            <a:chOff x="4742884" y="2983399"/>
            <a:chExt cx="1556264" cy="1556262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5C5B975-7600-48C4-9F45-1D09E479E20D}"/>
                </a:ext>
              </a:extLst>
            </p:cNvPr>
            <p:cNvGrpSpPr/>
            <p:nvPr/>
          </p:nvGrpSpPr>
          <p:grpSpPr>
            <a:xfrm>
              <a:off x="4835258" y="3248980"/>
              <a:ext cx="1313712" cy="725958"/>
              <a:chOff x="975182" y="1577271"/>
              <a:chExt cx="2631610" cy="1396661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503A103C-EAD0-4AB4-898C-5B0A257277C3}"/>
                  </a:ext>
                </a:extLst>
              </p:cNvPr>
              <p:cNvGrpSpPr/>
              <p:nvPr/>
            </p:nvGrpSpPr>
            <p:grpSpPr>
              <a:xfrm flipH="1">
                <a:off x="2275631" y="1577271"/>
                <a:ext cx="517455" cy="1051127"/>
                <a:chOff x="4003198" y="2248127"/>
                <a:chExt cx="833524" cy="1693172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279DD0E2-9FB8-4493-B58B-C16549CF4558}"/>
                    </a:ext>
                  </a:extLst>
                </p:cNvPr>
                <p:cNvGrpSpPr/>
                <p:nvPr/>
              </p:nvGrpSpPr>
              <p:grpSpPr>
                <a:xfrm rot="18000000">
                  <a:off x="3983939" y="2880589"/>
                  <a:ext cx="440288" cy="401770"/>
                  <a:chOff x="2840099" y="3281802"/>
                  <a:chExt cx="440288" cy="401770"/>
                </a:xfrm>
                <a:solidFill>
                  <a:srgbClr val="000000"/>
                </a:solidFill>
              </p:grpSpPr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B22E89B9-1AD1-47A5-AB43-17C270E7AFA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40099" y="328180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CE47AB22-3690-4808-890A-3E4797E0EFC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E75863FF-677F-499F-98FD-D55AA0B6A488}"/>
                    </a:ext>
                  </a:extLst>
                </p:cNvPr>
                <p:cNvSpPr/>
                <p:nvPr/>
              </p:nvSpPr>
              <p:spPr bwMode="auto">
                <a:xfrm>
                  <a:off x="4093967" y="2248127"/>
                  <a:ext cx="615097" cy="63492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A9ADBB4E-AB6D-4984-8565-B01B3D6B1974}"/>
                    </a:ext>
                  </a:extLst>
                </p:cNvPr>
                <p:cNvSpPr/>
                <p:nvPr/>
              </p:nvSpPr>
              <p:spPr bwMode="auto">
                <a:xfrm rot="20700000">
                  <a:off x="4371345" y="2901255"/>
                  <a:ext cx="300647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42C9CD3E-73B8-4388-9546-866D5362C01F}"/>
                    </a:ext>
                  </a:extLst>
                </p:cNvPr>
                <p:cNvSpPr/>
                <p:nvPr/>
              </p:nvSpPr>
              <p:spPr bwMode="auto">
                <a:xfrm>
                  <a:off x="4408696" y="2783866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1D2260FB-34EA-46A7-AB5C-125D31B6BCBD}"/>
                    </a:ext>
                  </a:extLst>
                </p:cNvPr>
                <p:cNvGrpSpPr/>
                <p:nvPr/>
              </p:nvGrpSpPr>
              <p:grpSpPr>
                <a:xfrm rot="4500000">
                  <a:off x="4151427" y="3477461"/>
                  <a:ext cx="448004" cy="460623"/>
                  <a:chOff x="2832383" y="3223197"/>
                  <a:chExt cx="448004" cy="460623"/>
                </a:xfrm>
                <a:solidFill>
                  <a:srgbClr val="000000"/>
                </a:solidFill>
              </p:grpSpPr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3AE87B6A-BBEB-4420-94B4-32B1220BDD2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383" y="3223197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2E5FA277-A2F1-4B98-BB3C-5FB01D54A49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F98E9A7C-4E30-4043-9741-3C0419FA2703}"/>
                    </a:ext>
                  </a:extLst>
                </p:cNvPr>
                <p:cNvGrpSpPr/>
                <p:nvPr/>
              </p:nvGrpSpPr>
              <p:grpSpPr>
                <a:xfrm rot="3653880">
                  <a:off x="4382409" y="3486985"/>
                  <a:ext cx="448004" cy="460623"/>
                  <a:chOff x="2832383" y="3223197"/>
                  <a:chExt cx="448004" cy="460623"/>
                </a:xfrm>
                <a:solidFill>
                  <a:srgbClr val="000000"/>
                </a:solidFill>
              </p:grpSpPr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778CE2C7-6C47-408F-9CD3-7441F67268E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383" y="3223197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2E6DBA98-82E8-4D70-9BA6-6072EF3F18F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75CBF76-5292-47F5-9C65-982C5BA9D5D8}"/>
                  </a:ext>
                </a:extLst>
              </p:cNvPr>
              <p:cNvGrpSpPr/>
              <p:nvPr/>
            </p:nvGrpSpPr>
            <p:grpSpPr>
              <a:xfrm>
                <a:off x="975182" y="2143151"/>
                <a:ext cx="2631610" cy="830781"/>
                <a:chOff x="975182" y="2143151"/>
                <a:chExt cx="2631610" cy="830781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5478ADC-86D9-4694-B0D9-9034AE505605}"/>
                    </a:ext>
                  </a:extLst>
                </p:cNvPr>
                <p:cNvSpPr/>
                <p:nvPr/>
              </p:nvSpPr>
              <p:spPr bwMode="auto">
                <a:xfrm>
                  <a:off x="1493346" y="2143151"/>
                  <a:ext cx="2113446" cy="830781"/>
                </a:xfrm>
                <a:custGeom>
                  <a:avLst/>
                  <a:gdLst>
                    <a:gd name="connsiteX0" fmla="*/ 1258252 w 2113446"/>
                    <a:gd name="connsiteY0" fmla="*/ 0 h 830781"/>
                    <a:gd name="connsiteX1" fmla="*/ 1375544 w 2113446"/>
                    <a:gd name="connsiteY1" fmla="*/ 0 h 830781"/>
                    <a:gd name="connsiteX2" fmla="*/ 1383164 w 2113446"/>
                    <a:gd name="connsiteY2" fmla="*/ 7620 h 830781"/>
                    <a:gd name="connsiteX3" fmla="*/ 1383164 w 2113446"/>
                    <a:gd name="connsiteY3" fmla="*/ 38099 h 830781"/>
                    <a:gd name="connsiteX4" fmla="*/ 1375544 w 2113446"/>
                    <a:gd name="connsiteY4" fmla="*/ 45719 h 830781"/>
                    <a:gd name="connsiteX5" fmla="*/ 1299297 w 2113446"/>
                    <a:gd name="connsiteY5" fmla="*/ 45719 h 830781"/>
                    <a:gd name="connsiteX6" fmla="*/ 1356560 w 2113446"/>
                    <a:gd name="connsiteY6" fmla="*/ 144902 h 830781"/>
                    <a:gd name="connsiteX7" fmla="*/ 1435838 w 2113446"/>
                    <a:gd name="connsiteY7" fmla="*/ 127299 h 830781"/>
                    <a:gd name="connsiteX8" fmla="*/ 1480281 w 2113446"/>
                    <a:gd name="connsiteY8" fmla="*/ 19861 h 830781"/>
                    <a:gd name="connsiteX9" fmla="*/ 1927332 w 2113446"/>
                    <a:gd name="connsiteY9" fmla="*/ 163158 h 830781"/>
                    <a:gd name="connsiteX10" fmla="*/ 2045782 w 2113446"/>
                    <a:gd name="connsiteY10" fmla="*/ 136857 h 830781"/>
                    <a:gd name="connsiteX11" fmla="*/ 2112113 w 2113446"/>
                    <a:gd name="connsiteY11" fmla="*/ 179084 h 830781"/>
                    <a:gd name="connsiteX12" fmla="*/ 2069886 w 2113446"/>
                    <a:gd name="connsiteY12" fmla="*/ 245416 h 830781"/>
                    <a:gd name="connsiteX13" fmla="*/ 2034840 w 2113446"/>
                    <a:gd name="connsiteY13" fmla="*/ 253197 h 830781"/>
                    <a:gd name="connsiteX14" fmla="*/ 2035400 w 2113446"/>
                    <a:gd name="connsiteY14" fmla="*/ 255721 h 830781"/>
                    <a:gd name="connsiteX15" fmla="*/ 1449777 w 2113446"/>
                    <a:gd name="connsiteY15" fmla="*/ 797518 h 830781"/>
                    <a:gd name="connsiteX16" fmla="*/ 150954 w 2113446"/>
                    <a:gd name="connsiteY16" fmla="*/ 830781 h 830781"/>
                    <a:gd name="connsiteX17" fmla="*/ 92541 w 2113446"/>
                    <a:gd name="connsiteY17" fmla="*/ 684468 h 830781"/>
                    <a:gd name="connsiteX18" fmla="*/ 67664 w 2113446"/>
                    <a:gd name="connsiteY18" fmla="*/ 689991 h 830781"/>
                    <a:gd name="connsiteX19" fmla="*/ 1333 w 2113446"/>
                    <a:gd name="connsiteY19" fmla="*/ 647764 h 830781"/>
                    <a:gd name="connsiteX20" fmla="*/ 43560 w 2113446"/>
                    <a:gd name="connsiteY20" fmla="*/ 581433 h 830781"/>
                    <a:gd name="connsiteX21" fmla="*/ 266886 w 2113446"/>
                    <a:gd name="connsiteY21" fmla="*/ 531845 h 830781"/>
                    <a:gd name="connsiteX22" fmla="*/ 324581 w 2113446"/>
                    <a:gd name="connsiteY22" fmla="*/ 316523 h 830781"/>
                    <a:gd name="connsiteX23" fmla="*/ 286861 w 2113446"/>
                    <a:gd name="connsiteY23" fmla="*/ 290329 h 830781"/>
                    <a:gd name="connsiteX24" fmla="*/ 331988 w 2113446"/>
                    <a:gd name="connsiteY24" fmla="*/ 212166 h 830781"/>
                    <a:gd name="connsiteX25" fmla="*/ 581457 w 2113446"/>
                    <a:gd name="connsiteY25" fmla="*/ 329682 h 830781"/>
                    <a:gd name="connsiteX26" fmla="*/ 752777 w 2113446"/>
                    <a:gd name="connsiteY26" fmla="*/ 240427 h 830781"/>
                    <a:gd name="connsiteX27" fmla="*/ 888710 w 2113446"/>
                    <a:gd name="connsiteY27" fmla="*/ 393775 h 830781"/>
                    <a:gd name="connsiteX28" fmla="*/ 1309403 w 2113446"/>
                    <a:gd name="connsiteY28" fmla="*/ 300364 h 830781"/>
                    <a:gd name="connsiteX29" fmla="*/ 1327713 w 2113446"/>
                    <a:gd name="connsiteY29" fmla="*/ 186375 h 830781"/>
                    <a:gd name="connsiteX30" fmla="*/ 1257370 w 2113446"/>
                    <a:gd name="connsiteY30" fmla="*/ 64538 h 830781"/>
                    <a:gd name="connsiteX31" fmla="*/ 1260159 w 2113446"/>
                    <a:gd name="connsiteY31" fmla="*/ 54128 h 830781"/>
                    <a:gd name="connsiteX32" fmla="*/ 1274725 w 2113446"/>
                    <a:gd name="connsiteY32" fmla="*/ 45719 h 830781"/>
                    <a:gd name="connsiteX33" fmla="*/ 1258252 w 2113446"/>
                    <a:gd name="connsiteY33" fmla="*/ 45719 h 830781"/>
                    <a:gd name="connsiteX34" fmla="*/ 1250632 w 2113446"/>
                    <a:gd name="connsiteY34" fmla="*/ 38099 h 830781"/>
                    <a:gd name="connsiteX35" fmla="*/ 1250632 w 2113446"/>
                    <a:gd name="connsiteY35" fmla="*/ 7620 h 830781"/>
                    <a:gd name="connsiteX36" fmla="*/ 1258252 w 2113446"/>
                    <a:gd name="connsiteY36" fmla="*/ 0 h 830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113446" h="830781">
                      <a:moveTo>
                        <a:pt x="1258252" y="0"/>
                      </a:moveTo>
                      <a:lnTo>
                        <a:pt x="1375544" y="0"/>
                      </a:lnTo>
                      <a:cubicBezTo>
                        <a:pt x="1379752" y="0"/>
                        <a:pt x="1383164" y="3412"/>
                        <a:pt x="1383164" y="7620"/>
                      </a:cubicBezTo>
                      <a:lnTo>
                        <a:pt x="1383164" y="38099"/>
                      </a:lnTo>
                      <a:cubicBezTo>
                        <a:pt x="1383164" y="42307"/>
                        <a:pt x="1379752" y="45719"/>
                        <a:pt x="1375544" y="45719"/>
                      </a:cubicBezTo>
                      <a:lnTo>
                        <a:pt x="1299297" y="45719"/>
                      </a:lnTo>
                      <a:lnTo>
                        <a:pt x="1356560" y="144902"/>
                      </a:lnTo>
                      <a:lnTo>
                        <a:pt x="1435838" y="127299"/>
                      </a:lnTo>
                      <a:lnTo>
                        <a:pt x="1480281" y="19861"/>
                      </a:lnTo>
                      <a:lnTo>
                        <a:pt x="1927332" y="163158"/>
                      </a:lnTo>
                      <a:lnTo>
                        <a:pt x="2045782" y="136857"/>
                      </a:lnTo>
                      <a:cubicBezTo>
                        <a:pt x="2075760" y="130201"/>
                        <a:pt x="2105457" y="149106"/>
                        <a:pt x="2112113" y="179084"/>
                      </a:cubicBezTo>
                      <a:cubicBezTo>
                        <a:pt x="2118769" y="209062"/>
                        <a:pt x="2099864" y="238759"/>
                        <a:pt x="2069886" y="245416"/>
                      </a:cubicBezTo>
                      <a:lnTo>
                        <a:pt x="2034840" y="253197"/>
                      </a:lnTo>
                      <a:lnTo>
                        <a:pt x="2035400" y="255721"/>
                      </a:lnTo>
                      <a:lnTo>
                        <a:pt x="1449777" y="797518"/>
                      </a:lnTo>
                      <a:lnTo>
                        <a:pt x="150954" y="830781"/>
                      </a:lnTo>
                      <a:lnTo>
                        <a:pt x="92541" y="684468"/>
                      </a:lnTo>
                      <a:lnTo>
                        <a:pt x="67664" y="689991"/>
                      </a:lnTo>
                      <a:cubicBezTo>
                        <a:pt x="37686" y="696648"/>
                        <a:pt x="7989" y="677742"/>
                        <a:pt x="1333" y="647764"/>
                      </a:cubicBezTo>
                      <a:cubicBezTo>
                        <a:pt x="-5323" y="617787"/>
                        <a:pt x="13582" y="588089"/>
                        <a:pt x="43560" y="581433"/>
                      </a:cubicBezTo>
                      <a:lnTo>
                        <a:pt x="266886" y="531845"/>
                      </a:lnTo>
                      <a:lnTo>
                        <a:pt x="324581" y="316523"/>
                      </a:lnTo>
                      <a:lnTo>
                        <a:pt x="286861" y="290329"/>
                      </a:lnTo>
                      <a:lnTo>
                        <a:pt x="331988" y="212166"/>
                      </a:lnTo>
                      <a:lnTo>
                        <a:pt x="581457" y="329682"/>
                      </a:lnTo>
                      <a:lnTo>
                        <a:pt x="752777" y="240427"/>
                      </a:lnTo>
                      <a:lnTo>
                        <a:pt x="888710" y="393775"/>
                      </a:lnTo>
                      <a:lnTo>
                        <a:pt x="1309403" y="300364"/>
                      </a:lnTo>
                      <a:lnTo>
                        <a:pt x="1327713" y="186375"/>
                      </a:lnTo>
                      <a:lnTo>
                        <a:pt x="1257370" y="64538"/>
                      </a:lnTo>
                      <a:cubicBezTo>
                        <a:pt x="1255266" y="60893"/>
                        <a:pt x="1256515" y="56232"/>
                        <a:pt x="1260159" y="54128"/>
                      </a:cubicBezTo>
                      <a:lnTo>
                        <a:pt x="1274725" y="45719"/>
                      </a:lnTo>
                      <a:lnTo>
                        <a:pt x="1258252" y="45719"/>
                      </a:lnTo>
                      <a:cubicBezTo>
                        <a:pt x="1254044" y="45719"/>
                        <a:pt x="1250632" y="42307"/>
                        <a:pt x="1250632" y="38099"/>
                      </a:cubicBezTo>
                      <a:lnTo>
                        <a:pt x="1250632" y="7620"/>
                      </a:lnTo>
                      <a:cubicBezTo>
                        <a:pt x="1250632" y="3412"/>
                        <a:pt x="1254044" y="0"/>
                        <a:pt x="12582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43607BB-54E1-404B-9C18-CBAF1D107A94}"/>
                    </a:ext>
                  </a:extLst>
                </p:cNvPr>
                <p:cNvSpPr/>
                <p:nvPr/>
              </p:nvSpPr>
              <p:spPr bwMode="auto">
                <a:xfrm>
                  <a:off x="975182" y="2557573"/>
                  <a:ext cx="769130" cy="414615"/>
                </a:xfrm>
                <a:custGeom>
                  <a:avLst/>
                  <a:gdLst>
                    <a:gd name="connsiteX0" fmla="*/ 313742 w 769130"/>
                    <a:gd name="connsiteY0" fmla="*/ 1583 h 414615"/>
                    <a:gd name="connsiteX1" fmla="*/ 586080 w 769130"/>
                    <a:gd name="connsiteY1" fmla="*/ 147075 h 414615"/>
                    <a:gd name="connsiteX2" fmla="*/ 605660 w 769130"/>
                    <a:gd name="connsiteY2" fmla="*/ 179190 h 414615"/>
                    <a:gd name="connsiteX3" fmla="*/ 647161 w 769130"/>
                    <a:gd name="connsiteY3" fmla="*/ 207009 h 414615"/>
                    <a:gd name="connsiteX4" fmla="*/ 767867 w 769130"/>
                    <a:gd name="connsiteY4" fmla="*/ 403764 h 414615"/>
                    <a:gd name="connsiteX5" fmla="*/ 769130 w 769130"/>
                    <a:gd name="connsiteY5" fmla="*/ 414615 h 414615"/>
                    <a:gd name="connsiteX6" fmla="*/ 528922 w 769130"/>
                    <a:gd name="connsiteY6" fmla="*/ 414615 h 414615"/>
                    <a:gd name="connsiteX7" fmla="*/ 528319 w 769130"/>
                    <a:gd name="connsiteY7" fmla="*/ 414184 h 414615"/>
                    <a:gd name="connsiteX8" fmla="*/ 82183 w 769130"/>
                    <a:gd name="connsiteY8" fmla="*/ 389044 h 414615"/>
                    <a:gd name="connsiteX9" fmla="*/ 385021 w 769130"/>
                    <a:gd name="connsiteY9" fmla="*/ 246482 h 414615"/>
                    <a:gd name="connsiteX10" fmla="*/ 404390 w 769130"/>
                    <a:gd name="connsiteY10" fmla="*/ 246597 h 414615"/>
                    <a:gd name="connsiteX11" fmla="*/ 335272 w 769130"/>
                    <a:gd name="connsiteY11" fmla="*/ 225619 h 414615"/>
                    <a:gd name="connsiteX12" fmla="*/ 38595 w 769130"/>
                    <a:gd name="connsiteY12" fmla="*/ 257654 h 414615"/>
                    <a:gd name="connsiteX13" fmla="*/ 259335 w 769130"/>
                    <a:gd name="connsiteY13" fmla="*/ 129260 h 414615"/>
                    <a:gd name="connsiteX14" fmla="*/ 304009 w 769130"/>
                    <a:gd name="connsiteY14" fmla="*/ 121551 h 414615"/>
                    <a:gd name="connsiteX15" fmla="*/ 257567 w 769130"/>
                    <a:gd name="connsiteY15" fmla="*/ 102834 h 414615"/>
                    <a:gd name="connsiteX16" fmla="*/ 0 w 769130"/>
                    <a:gd name="connsiteY16" fmla="*/ 96224 h 414615"/>
                    <a:gd name="connsiteX17" fmla="*/ 313742 w 769130"/>
                    <a:gd name="connsiteY17" fmla="*/ 1583 h 41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9130" h="414615">
                      <a:moveTo>
                        <a:pt x="313742" y="1583"/>
                      </a:moveTo>
                      <a:cubicBezTo>
                        <a:pt x="419802" y="10786"/>
                        <a:pt x="518961" y="60010"/>
                        <a:pt x="586080" y="147075"/>
                      </a:cubicBezTo>
                      <a:lnTo>
                        <a:pt x="605660" y="179190"/>
                      </a:lnTo>
                      <a:lnTo>
                        <a:pt x="647161" y="207009"/>
                      </a:lnTo>
                      <a:cubicBezTo>
                        <a:pt x="710902" y="260385"/>
                        <a:pt x="751180" y="329384"/>
                        <a:pt x="767867" y="403764"/>
                      </a:cubicBezTo>
                      <a:lnTo>
                        <a:pt x="769130" y="414615"/>
                      </a:lnTo>
                      <a:lnTo>
                        <a:pt x="528922" y="414615"/>
                      </a:lnTo>
                      <a:lnTo>
                        <a:pt x="528319" y="414184"/>
                      </a:lnTo>
                      <a:cubicBezTo>
                        <a:pt x="400629" y="336667"/>
                        <a:pt x="233200" y="325941"/>
                        <a:pt x="82183" y="389044"/>
                      </a:cubicBezTo>
                      <a:cubicBezTo>
                        <a:pt x="165245" y="303892"/>
                        <a:pt x="274894" y="255648"/>
                        <a:pt x="385021" y="246482"/>
                      </a:cubicBezTo>
                      <a:lnTo>
                        <a:pt x="404390" y="246597"/>
                      </a:lnTo>
                      <a:lnTo>
                        <a:pt x="335272" y="225619"/>
                      </a:lnTo>
                      <a:cubicBezTo>
                        <a:pt x="239541" y="207033"/>
                        <a:pt x="135677" y="217089"/>
                        <a:pt x="38595" y="257654"/>
                      </a:cubicBezTo>
                      <a:cubicBezTo>
                        <a:pt x="100891" y="193791"/>
                        <a:pt x="178142" y="150687"/>
                        <a:pt x="259335" y="129260"/>
                      </a:cubicBezTo>
                      <a:lnTo>
                        <a:pt x="304009" y="121551"/>
                      </a:lnTo>
                      <a:lnTo>
                        <a:pt x="257567" y="102834"/>
                      </a:lnTo>
                      <a:cubicBezTo>
                        <a:pt x="177625" y="77161"/>
                        <a:pt x="88543" y="73922"/>
                        <a:pt x="0" y="96224"/>
                      </a:cubicBezTo>
                      <a:cubicBezTo>
                        <a:pt x="94722" y="23201"/>
                        <a:pt x="207683" y="-7618"/>
                        <a:pt x="313742" y="15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855F367-19F0-4551-8574-3F1E4E30CD03}"/>
                </a:ext>
              </a:extLst>
            </p:cNvPr>
            <p:cNvSpPr/>
            <p:nvPr/>
          </p:nvSpPr>
          <p:spPr bwMode="auto">
            <a:xfrm>
              <a:off x="4860585" y="3870961"/>
              <a:ext cx="1311326" cy="612594"/>
            </a:xfrm>
            <a:custGeom>
              <a:avLst/>
              <a:gdLst>
                <a:gd name="connsiteX0" fmla="*/ 478931 w 1419748"/>
                <a:gd name="connsiteY0" fmla="*/ 512282 h 663245"/>
                <a:gd name="connsiteX1" fmla="*/ 503063 w 1419748"/>
                <a:gd name="connsiteY1" fmla="*/ 525716 h 663245"/>
                <a:gd name="connsiteX2" fmla="*/ 710791 w 1419748"/>
                <a:gd name="connsiteY2" fmla="*/ 558009 h 663245"/>
                <a:gd name="connsiteX3" fmla="*/ 918516 w 1419748"/>
                <a:gd name="connsiteY3" fmla="*/ 525716 h 663245"/>
                <a:gd name="connsiteX4" fmla="*/ 942648 w 1419748"/>
                <a:gd name="connsiteY4" fmla="*/ 512282 h 663245"/>
                <a:gd name="connsiteX5" fmla="*/ 966780 w 1419748"/>
                <a:gd name="connsiteY5" fmla="*/ 525716 h 663245"/>
                <a:gd name="connsiteX6" fmla="*/ 1060159 w 1419748"/>
                <a:gd name="connsiteY6" fmla="*/ 549345 h 663245"/>
                <a:gd name="connsiteX7" fmla="*/ 1092029 w 1419748"/>
                <a:gd name="connsiteY7" fmla="*/ 551759 h 663245"/>
                <a:gd name="connsiteX8" fmla="*/ 1068337 w 1419748"/>
                <a:gd name="connsiteY8" fmla="*/ 568556 h 663245"/>
                <a:gd name="connsiteX9" fmla="*/ 339351 w 1419748"/>
                <a:gd name="connsiteY9" fmla="*/ 561218 h 663245"/>
                <a:gd name="connsiteX10" fmla="*/ 326841 w 1419748"/>
                <a:gd name="connsiteY10" fmla="*/ 551965 h 663245"/>
                <a:gd name="connsiteX11" fmla="*/ 361421 w 1419748"/>
                <a:gd name="connsiteY11" fmla="*/ 549345 h 663245"/>
                <a:gd name="connsiteX12" fmla="*/ 454799 w 1419748"/>
                <a:gd name="connsiteY12" fmla="*/ 525716 h 663245"/>
                <a:gd name="connsiteX13" fmla="*/ 162360 w 1419748"/>
                <a:gd name="connsiteY13" fmla="*/ 356263 h 663245"/>
                <a:gd name="connsiteX14" fmla="*/ 181380 w 1419748"/>
                <a:gd name="connsiteY14" fmla="*/ 369697 h 663245"/>
                <a:gd name="connsiteX15" fmla="*/ 345105 w 1419748"/>
                <a:gd name="connsiteY15" fmla="*/ 401990 h 663245"/>
                <a:gd name="connsiteX16" fmla="*/ 508830 w 1419748"/>
                <a:gd name="connsiteY16" fmla="*/ 369697 h 663245"/>
                <a:gd name="connsiteX17" fmla="*/ 527850 w 1419748"/>
                <a:gd name="connsiteY17" fmla="*/ 356263 h 663245"/>
                <a:gd name="connsiteX18" fmla="*/ 546870 w 1419748"/>
                <a:gd name="connsiteY18" fmla="*/ 369697 h 663245"/>
                <a:gd name="connsiteX19" fmla="*/ 710596 w 1419748"/>
                <a:gd name="connsiteY19" fmla="*/ 401990 h 663245"/>
                <a:gd name="connsiteX20" fmla="*/ 874321 w 1419748"/>
                <a:gd name="connsiteY20" fmla="*/ 369697 h 663245"/>
                <a:gd name="connsiteX21" fmla="*/ 893342 w 1419748"/>
                <a:gd name="connsiteY21" fmla="*/ 356263 h 663245"/>
                <a:gd name="connsiteX22" fmla="*/ 912362 w 1419748"/>
                <a:gd name="connsiteY22" fmla="*/ 369697 h 663245"/>
                <a:gd name="connsiteX23" fmla="*/ 1076088 w 1419748"/>
                <a:gd name="connsiteY23" fmla="*/ 401990 h 663245"/>
                <a:gd name="connsiteX24" fmla="*/ 1239813 w 1419748"/>
                <a:gd name="connsiteY24" fmla="*/ 369697 h 663245"/>
                <a:gd name="connsiteX25" fmla="*/ 1258833 w 1419748"/>
                <a:gd name="connsiteY25" fmla="*/ 356263 h 663245"/>
                <a:gd name="connsiteX26" fmla="*/ 1277853 w 1419748"/>
                <a:gd name="connsiteY26" fmla="*/ 369697 h 663245"/>
                <a:gd name="connsiteX27" fmla="*/ 1288969 w 1419748"/>
                <a:gd name="connsiteY27" fmla="*/ 373266 h 663245"/>
                <a:gd name="connsiteX28" fmla="*/ 1283935 w 1419748"/>
                <a:gd name="connsiteY28" fmla="*/ 381303 h 663245"/>
                <a:gd name="connsiteX29" fmla="*/ 1186329 w 1419748"/>
                <a:gd name="connsiteY29" fmla="*/ 484905 h 663245"/>
                <a:gd name="connsiteX30" fmla="*/ 1133571 w 1419748"/>
                <a:gd name="connsiteY30" fmla="*/ 522308 h 663245"/>
                <a:gd name="connsiteX31" fmla="*/ 1060159 w 1419748"/>
                <a:gd name="connsiteY31" fmla="*/ 516746 h 663245"/>
                <a:gd name="connsiteX32" fmla="*/ 966780 w 1419748"/>
                <a:gd name="connsiteY32" fmla="*/ 493117 h 663245"/>
                <a:gd name="connsiteX33" fmla="*/ 942648 w 1419748"/>
                <a:gd name="connsiteY33" fmla="*/ 479683 h 663245"/>
                <a:gd name="connsiteX34" fmla="*/ 918516 w 1419748"/>
                <a:gd name="connsiteY34" fmla="*/ 493117 h 663245"/>
                <a:gd name="connsiteX35" fmla="*/ 710791 w 1419748"/>
                <a:gd name="connsiteY35" fmla="*/ 525410 h 663245"/>
                <a:gd name="connsiteX36" fmla="*/ 503063 w 1419748"/>
                <a:gd name="connsiteY36" fmla="*/ 493117 h 663245"/>
                <a:gd name="connsiteX37" fmla="*/ 478931 w 1419748"/>
                <a:gd name="connsiteY37" fmla="*/ 479683 h 663245"/>
                <a:gd name="connsiteX38" fmla="*/ 454799 w 1419748"/>
                <a:gd name="connsiteY38" fmla="*/ 493117 h 663245"/>
                <a:gd name="connsiteX39" fmla="*/ 361421 w 1419748"/>
                <a:gd name="connsiteY39" fmla="*/ 516746 h 663245"/>
                <a:gd name="connsiteX40" fmla="*/ 286863 w 1419748"/>
                <a:gd name="connsiteY40" fmla="*/ 522395 h 663245"/>
                <a:gd name="connsiteX41" fmla="*/ 223068 w 1419748"/>
                <a:gd name="connsiteY41" fmla="*/ 475210 h 663245"/>
                <a:gd name="connsiteX42" fmla="*/ 131141 w 1419748"/>
                <a:gd name="connsiteY42" fmla="*/ 373613 h 663245"/>
                <a:gd name="connsiteX43" fmla="*/ 143339 w 1419748"/>
                <a:gd name="connsiteY43" fmla="*/ 369697 h 663245"/>
                <a:gd name="connsiteX44" fmla="*/ 42238 w 1419748"/>
                <a:gd name="connsiteY44" fmla="*/ 181194 h 663245"/>
                <a:gd name="connsiteX45" fmla="*/ 56147 w 1419748"/>
                <a:gd name="connsiteY45" fmla="*/ 194628 h 663245"/>
                <a:gd name="connsiteX46" fmla="*/ 175871 w 1419748"/>
                <a:gd name="connsiteY46" fmla="*/ 226921 h 663245"/>
                <a:gd name="connsiteX47" fmla="*/ 295596 w 1419748"/>
                <a:gd name="connsiteY47" fmla="*/ 194628 h 663245"/>
                <a:gd name="connsiteX48" fmla="*/ 309504 w 1419748"/>
                <a:gd name="connsiteY48" fmla="*/ 181194 h 663245"/>
                <a:gd name="connsiteX49" fmla="*/ 323413 w 1419748"/>
                <a:gd name="connsiteY49" fmla="*/ 194628 h 663245"/>
                <a:gd name="connsiteX50" fmla="*/ 443137 w 1419748"/>
                <a:gd name="connsiteY50" fmla="*/ 226921 h 663245"/>
                <a:gd name="connsiteX51" fmla="*/ 562860 w 1419748"/>
                <a:gd name="connsiteY51" fmla="*/ 194628 h 663245"/>
                <a:gd name="connsiteX52" fmla="*/ 576769 w 1419748"/>
                <a:gd name="connsiteY52" fmla="*/ 181194 h 663245"/>
                <a:gd name="connsiteX53" fmla="*/ 590678 w 1419748"/>
                <a:gd name="connsiteY53" fmla="*/ 194628 h 663245"/>
                <a:gd name="connsiteX54" fmla="*/ 710402 w 1419748"/>
                <a:gd name="connsiteY54" fmla="*/ 226921 h 663245"/>
                <a:gd name="connsiteX55" fmla="*/ 830126 w 1419748"/>
                <a:gd name="connsiteY55" fmla="*/ 194628 h 663245"/>
                <a:gd name="connsiteX56" fmla="*/ 844035 w 1419748"/>
                <a:gd name="connsiteY56" fmla="*/ 181194 h 663245"/>
                <a:gd name="connsiteX57" fmla="*/ 857943 w 1419748"/>
                <a:gd name="connsiteY57" fmla="*/ 194628 h 663245"/>
                <a:gd name="connsiteX58" fmla="*/ 977668 w 1419748"/>
                <a:gd name="connsiteY58" fmla="*/ 226921 h 663245"/>
                <a:gd name="connsiteX59" fmla="*/ 1097392 w 1419748"/>
                <a:gd name="connsiteY59" fmla="*/ 194628 h 663245"/>
                <a:gd name="connsiteX60" fmla="*/ 1111300 w 1419748"/>
                <a:gd name="connsiteY60" fmla="*/ 181194 h 663245"/>
                <a:gd name="connsiteX61" fmla="*/ 1125209 w 1419748"/>
                <a:gd name="connsiteY61" fmla="*/ 194628 h 663245"/>
                <a:gd name="connsiteX62" fmla="*/ 1244934 w 1419748"/>
                <a:gd name="connsiteY62" fmla="*/ 226921 h 663245"/>
                <a:gd name="connsiteX63" fmla="*/ 1364658 w 1419748"/>
                <a:gd name="connsiteY63" fmla="*/ 194628 h 663245"/>
                <a:gd name="connsiteX64" fmla="*/ 1378566 w 1419748"/>
                <a:gd name="connsiteY64" fmla="*/ 181195 h 663245"/>
                <a:gd name="connsiteX65" fmla="*/ 1386617 w 1419748"/>
                <a:gd name="connsiteY65" fmla="*/ 188971 h 663245"/>
                <a:gd name="connsiteX66" fmla="*/ 1359045 w 1419748"/>
                <a:gd name="connsiteY66" fmla="*/ 261376 h 663245"/>
                <a:gd name="connsiteX67" fmla="*/ 1305968 w 1419748"/>
                <a:gd name="connsiteY67" fmla="*/ 346124 h 663245"/>
                <a:gd name="connsiteX68" fmla="*/ 1277853 w 1419748"/>
                <a:gd name="connsiteY68" fmla="*/ 337098 h 663245"/>
                <a:gd name="connsiteX69" fmla="*/ 1258833 w 1419748"/>
                <a:gd name="connsiteY69" fmla="*/ 323664 h 663245"/>
                <a:gd name="connsiteX70" fmla="*/ 1239813 w 1419748"/>
                <a:gd name="connsiteY70" fmla="*/ 337098 h 663245"/>
                <a:gd name="connsiteX71" fmla="*/ 1076088 w 1419748"/>
                <a:gd name="connsiteY71" fmla="*/ 369391 h 663245"/>
                <a:gd name="connsiteX72" fmla="*/ 912362 w 1419748"/>
                <a:gd name="connsiteY72" fmla="*/ 337098 h 663245"/>
                <a:gd name="connsiteX73" fmla="*/ 893342 w 1419748"/>
                <a:gd name="connsiteY73" fmla="*/ 323664 h 663245"/>
                <a:gd name="connsiteX74" fmla="*/ 874321 w 1419748"/>
                <a:gd name="connsiteY74" fmla="*/ 337098 h 663245"/>
                <a:gd name="connsiteX75" fmla="*/ 710596 w 1419748"/>
                <a:gd name="connsiteY75" fmla="*/ 369391 h 663245"/>
                <a:gd name="connsiteX76" fmla="*/ 546870 w 1419748"/>
                <a:gd name="connsiteY76" fmla="*/ 337098 h 663245"/>
                <a:gd name="connsiteX77" fmla="*/ 527850 w 1419748"/>
                <a:gd name="connsiteY77" fmla="*/ 323664 h 663245"/>
                <a:gd name="connsiteX78" fmla="*/ 508830 w 1419748"/>
                <a:gd name="connsiteY78" fmla="*/ 337098 h 663245"/>
                <a:gd name="connsiteX79" fmla="*/ 345105 w 1419748"/>
                <a:gd name="connsiteY79" fmla="*/ 369391 h 663245"/>
                <a:gd name="connsiteX80" fmla="*/ 181380 w 1419748"/>
                <a:gd name="connsiteY80" fmla="*/ 337098 h 663245"/>
                <a:gd name="connsiteX81" fmla="*/ 162360 w 1419748"/>
                <a:gd name="connsiteY81" fmla="*/ 323664 h 663245"/>
                <a:gd name="connsiteX82" fmla="*/ 143339 w 1419748"/>
                <a:gd name="connsiteY82" fmla="*/ 337098 h 663245"/>
                <a:gd name="connsiteX83" fmla="*/ 113758 w 1419748"/>
                <a:gd name="connsiteY83" fmla="*/ 346595 h 663245"/>
                <a:gd name="connsiteX84" fmla="*/ 54886 w 1419748"/>
                <a:gd name="connsiteY84" fmla="*/ 248249 h 663245"/>
                <a:gd name="connsiteX85" fmla="*/ 33802 w 1419748"/>
                <a:gd name="connsiteY85" fmla="*/ 189342 h 663245"/>
                <a:gd name="connsiteX86" fmla="*/ 147204 w 1419748"/>
                <a:gd name="connsiteY86" fmla="*/ 0 h 663245"/>
                <a:gd name="connsiteX87" fmla="*/ 158925 w 1419748"/>
                <a:gd name="connsiteY87" fmla="*/ 17386 h 663245"/>
                <a:gd name="connsiteX88" fmla="*/ 259827 w 1419748"/>
                <a:gd name="connsiteY88" fmla="*/ 59181 h 663245"/>
                <a:gd name="connsiteX89" fmla="*/ 360728 w 1419748"/>
                <a:gd name="connsiteY89" fmla="*/ 17386 h 663245"/>
                <a:gd name="connsiteX90" fmla="*/ 372450 w 1419748"/>
                <a:gd name="connsiteY90" fmla="*/ 0 h 663245"/>
                <a:gd name="connsiteX91" fmla="*/ 384172 w 1419748"/>
                <a:gd name="connsiteY91" fmla="*/ 17386 h 663245"/>
                <a:gd name="connsiteX92" fmla="*/ 485073 w 1419748"/>
                <a:gd name="connsiteY92" fmla="*/ 59181 h 663245"/>
                <a:gd name="connsiteX93" fmla="*/ 585974 w 1419748"/>
                <a:gd name="connsiteY93" fmla="*/ 17386 h 663245"/>
                <a:gd name="connsiteX94" fmla="*/ 597696 w 1419748"/>
                <a:gd name="connsiteY94" fmla="*/ 0 h 663245"/>
                <a:gd name="connsiteX95" fmla="*/ 609418 w 1419748"/>
                <a:gd name="connsiteY95" fmla="*/ 17386 h 663245"/>
                <a:gd name="connsiteX96" fmla="*/ 710319 w 1419748"/>
                <a:gd name="connsiteY96" fmla="*/ 59181 h 663245"/>
                <a:gd name="connsiteX97" fmla="*/ 811220 w 1419748"/>
                <a:gd name="connsiteY97" fmla="*/ 17386 h 663245"/>
                <a:gd name="connsiteX98" fmla="*/ 822942 w 1419748"/>
                <a:gd name="connsiteY98" fmla="*/ 0 h 663245"/>
                <a:gd name="connsiteX99" fmla="*/ 834664 w 1419748"/>
                <a:gd name="connsiteY99" fmla="*/ 17386 h 663245"/>
                <a:gd name="connsiteX100" fmla="*/ 935565 w 1419748"/>
                <a:gd name="connsiteY100" fmla="*/ 59181 h 663245"/>
                <a:gd name="connsiteX101" fmla="*/ 1036466 w 1419748"/>
                <a:gd name="connsiteY101" fmla="*/ 17386 h 663245"/>
                <a:gd name="connsiteX102" fmla="*/ 1048188 w 1419748"/>
                <a:gd name="connsiteY102" fmla="*/ 0 h 663245"/>
                <a:gd name="connsiteX103" fmla="*/ 1059910 w 1419748"/>
                <a:gd name="connsiteY103" fmla="*/ 17386 h 663245"/>
                <a:gd name="connsiteX104" fmla="*/ 1160812 w 1419748"/>
                <a:gd name="connsiteY104" fmla="*/ 59181 h 663245"/>
                <a:gd name="connsiteX105" fmla="*/ 1261713 w 1419748"/>
                <a:gd name="connsiteY105" fmla="*/ 17386 h 663245"/>
                <a:gd name="connsiteX106" fmla="*/ 1273435 w 1419748"/>
                <a:gd name="connsiteY106" fmla="*/ 1 h 663245"/>
                <a:gd name="connsiteX107" fmla="*/ 1285156 w 1419748"/>
                <a:gd name="connsiteY107" fmla="*/ 17386 h 663245"/>
                <a:gd name="connsiteX108" fmla="*/ 1386057 w 1419748"/>
                <a:gd name="connsiteY108" fmla="*/ 59181 h 663245"/>
                <a:gd name="connsiteX109" fmla="*/ 1419748 w 1419748"/>
                <a:gd name="connsiteY109" fmla="*/ 52379 h 663245"/>
                <a:gd name="connsiteX110" fmla="*/ 1409549 w 1419748"/>
                <a:gd name="connsiteY110" fmla="*/ 128750 h 663245"/>
                <a:gd name="connsiteX111" fmla="*/ 1396246 w 1419748"/>
                <a:gd name="connsiteY111" fmla="*/ 163685 h 663245"/>
                <a:gd name="connsiteX112" fmla="*/ 1392474 w 1419748"/>
                <a:gd name="connsiteY112" fmla="*/ 162029 h 663245"/>
                <a:gd name="connsiteX113" fmla="*/ 1378566 w 1419748"/>
                <a:gd name="connsiteY113" fmla="*/ 148596 h 663245"/>
                <a:gd name="connsiteX114" fmla="*/ 1364658 w 1419748"/>
                <a:gd name="connsiteY114" fmla="*/ 162029 h 663245"/>
                <a:gd name="connsiteX115" fmla="*/ 1244934 w 1419748"/>
                <a:gd name="connsiteY115" fmla="*/ 194322 h 663245"/>
                <a:gd name="connsiteX116" fmla="*/ 1125209 w 1419748"/>
                <a:gd name="connsiteY116" fmla="*/ 162029 h 663245"/>
                <a:gd name="connsiteX117" fmla="*/ 1111300 w 1419748"/>
                <a:gd name="connsiteY117" fmla="*/ 148595 h 663245"/>
                <a:gd name="connsiteX118" fmla="*/ 1097392 w 1419748"/>
                <a:gd name="connsiteY118" fmla="*/ 162029 h 663245"/>
                <a:gd name="connsiteX119" fmla="*/ 977668 w 1419748"/>
                <a:gd name="connsiteY119" fmla="*/ 194322 h 663245"/>
                <a:gd name="connsiteX120" fmla="*/ 857943 w 1419748"/>
                <a:gd name="connsiteY120" fmla="*/ 162029 h 663245"/>
                <a:gd name="connsiteX121" fmla="*/ 844035 w 1419748"/>
                <a:gd name="connsiteY121" fmla="*/ 148595 h 663245"/>
                <a:gd name="connsiteX122" fmla="*/ 830126 w 1419748"/>
                <a:gd name="connsiteY122" fmla="*/ 162029 h 663245"/>
                <a:gd name="connsiteX123" fmla="*/ 710402 w 1419748"/>
                <a:gd name="connsiteY123" fmla="*/ 194322 h 663245"/>
                <a:gd name="connsiteX124" fmla="*/ 590678 w 1419748"/>
                <a:gd name="connsiteY124" fmla="*/ 162029 h 663245"/>
                <a:gd name="connsiteX125" fmla="*/ 576769 w 1419748"/>
                <a:gd name="connsiteY125" fmla="*/ 148595 h 663245"/>
                <a:gd name="connsiteX126" fmla="*/ 562860 w 1419748"/>
                <a:gd name="connsiteY126" fmla="*/ 162029 h 663245"/>
                <a:gd name="connsiteX127" fmla="*/ 443137 w 1419748"/>
                <a:gd name="connsiteY127" fmla="*/ 194322 h 663245"/>
                <a:gd name="connsiteX128" fmla="*/ 323413 w 1419748"/>
                <a:gd name="connsiteY128" fmla="*/ 162029 h 663245"/>
                <a:gd name="connsiteX129" fmla="*/ 309504 w 1419748"/>
                <a:gd name="connsiteY129" fmla="*/ 148595 h 663245"/>
                <a:gd name="connsiteX130" fmla="*/ 295596 w 1419748"/>
                <a:gd name="connsiteY130" fmla="*/ 162029 h 663245"/>
                <a:gd name="connsiteX131" fmla="*/ 175871 w 1419748"/>
                <a:gd name="connsiteY131" fmla="*/ 194322 h 663245"/>
                <a:gd name="connsiteX132" fmla="*/ 56147 w 1419748"/>
                <a:gd name="connsiteY132" fmla="*/ 162029 h 663245"/>
                <a:gd name="connsiteX133" fmla="*/ 42238 w 1419748"/>
                <a:gd name="connsiteY133" fmla="*/ 148595 h 663245"/>
                <a:gd name="connsiteX134" fmla="*/ 28330 w 1419748"/>
                <a:gd name="connsiteY134" fmla="*/ 162029 h 663245"/>
                <a:gd name="connsiteX135" fmla="*/ 24611 w 1419748"/>
                <a:gd name="connsiteY135" fmla="*/ 163662 h 663245"/>
                <a:gd name="connsiteX136" fmla="*/ 7062 w 1419748"/>
                <a:gd name="connsiteY136" fmla="*/ 114633 h 663245"/>
                <a:gd name="connsiteX137" fmla="*/ 0 w 1419748"/>
                <a:gd name="connsiteY137" fmla="*/ 52200 h 663245"/>
                <a:gd name="connsiteX138" fmla="*/ 34580 w 1419748"/>
                <a:gd name="connsiteY138" fmla="*/ 59181 h 663245"/>
                <a:gd name="connsiteX139" fmla="*/ 135482 w 1419748"/>
                <a:gd name="connsiteY139" fmla="*/ 17386 h 66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419748" h="663245">
                  <a:moveTo>
                    <a:pt x="478931" y="512282"/>
                  </a:moveTo>
                  <a:lnTo>
                    <a:pt x="503063" y="525716"/>
                  </a:lnTo>
                  <a:cubicBezTo>
                    <a:pt x="556226" y="545668"/>
                    <a:pt x="629667" y="558009"/>
                    <a:pt x="710791" y="558009"/>
                  </a:cubicBezTo>
                  <a:cubicBezTo>
                    <a:pt x="791911" y="558009"/>
                    <a:pt x="865355" y="545668"/>
                    <a:pt x="918516" y="525716"/>
                  </a:cubicBezTo>
                  <a:lnTo>
                    <a:pt x="942648" y="512282"/>
                  </a:lnTo>
                  <a:lnTo>
                    <a:pt x="966780" y="525716"/>
                  </a:lnTo>
                  <a:cubicBezTo>
                    <a:pt x="993362" y="535692"/>
                    <a:pt x="1025013" y="543765"/>
                    <a:pt x="1060159" y="549345"/>
                  </a:cubicBezTo>
                  <a:lnTo>
                    <a:pt x="1092029" y="551759"/>
                  </a:lnTo>
                  <a:lnTo>
                    <a:pt x="1068337" y="568556"/>
                  </a:lnTo>
                  <a:cubicBezTo>
                    <a:pt x="841704" y="697383"/>
                    <a:pt x="563346" y="694581"/>
                    <a:pt x="339351" y="561218"/>
                  </a:cubicBezTo>
                  <a:lnTo>
                    <a:pt x="326841" y="551965"/>
                  </a:lnTo>
                  <a:lnTo>
                    <a:pt x="361421" y="549345"/>
                  </a:lnTo>
                  <a:cubicBezTo>
                    <a:pt x="396567" y="543765"/>
                    <a:pt x="428219" y="535692"/>
                    <a:pt x="454799" y="525716"/>
                  </a:cubicBezTo>
                  <a:close/>
                  <a:moveTo>
                    <a:pt x="162360" y="356263"/>
                  </a:moveTo>
                  <a:lnTo>
                    <a:pt x="181380" y="369697"/>
                  </a:lnTo>
                  <a:cubicBezTo>
                    <a:pt x="223281" y="389649"/>
                    <a:pt x="281165" y="401990"/>
                    <a:pt x="345105" y="401990"/>
                  </a:cubicBezTo>
                  <a:cubicBezTo>
                    <a:pt x="409042" y="401990"/>
                    <a:pt x="466929" y="389649"/>
                    <a:pt x="508830" y="369697"/>
                  </a:cubicBezTo>
                  <a:lnTo>
                    <a:pt x="527850" y="356263"/>
                  </a:lnTo>
                  <a:lnTo>
                    <a:pt x="546870" y="369697"/>
                  </a:lnTo>
                  <a:cubicBezTo>
                    <a:pt x="588772" y="389649"/>
                    <a:pt x="646656" y="401990"/>
                    <a:pt x="710596" y="401990"/>
                  </a:cubicBezTo>
                  <a:cubicBezTo>
                    <a:pt x="774534" y="401990"/>
                    <a:pt x="832421" y="389649"/>
                    <a:pt x="874321" y="369697"/>
                  </a:cubicBezTo>
                  <a:lnTo>
                    <a:pt x="893342" y="356263"/>
                  </a:lnTo>
                  <a:lnTo>
                    <a:pt x="912362" y="369697"/>
                  </a:lnTo>
                  <a:cubicBezTo>
                    <a:pt x="954264" y="389649"/>
                    <a:pt x="1012148" y="401990"/>
                    <a:pt x="1076088" y="401990"/>
                  </a:cubicBezTo>
                  <a:cubicBezTo>
                    <a:pt x="1140026" y="401990"/>
                    <a:pt x="1197912" y="389649"/>
                    <a:pt x="1239813" y="369697"/>
                  </a:cubicBezTo>
                  <a:lnTo>
                    <a:pt x="1258833" y="356263"/>
                  </a:lnTo>
                  <a:lnTo>
                    <a:pt x="1277853" y="369697"/>
                  </a:lnTo>
                  <a:lnTo>
                    <a:pt x="1288969" y="373266"/>
                  </a:lnTo>
                  <a:lnTo>
                    <a:pt x="1283935" y="381303"/>
                  </a:lnTo>
                  <a:cubicBezTo>
                    <a:pt x="1255032" y="418760"/>
                    <a:pt x="1222379" y="453495"/>
                    <a:pt x="1186329" y="484905"/>
                  </a:cubicBezTo>
                  <a:lnTo>
                    <a:pt x="1133571" y="522308"/>
                  </a:lnTo>
                  <a:lnTo>
                    <a:pt x="1060159" y="516746"/>
                  </a:lnTo>
                  <a:cubicBezTo>
                    <a:pt x="1025013" y="511166"/>
                    <a:pt x="993362" y="503093"/>
                    <a:pt x="966780" y="493117"/>
                  </a:cubicBezTo>
                  <a:lnTo>
                    <a:pt x="942648" y="479683"/>
                  </a:lnTo>
                  <a:lnTo>
                    <a:pt x="918516" y="493117"/>
                  </a:lnTo>
                  <a:cubicBezTo>
                    <a:pt x="865355" y="513069"/>
                    <a:pt x="791911" y="525410"/>
                    <a:pt x="710791" y="525410"/>
                  </a:cubicBezTo>
                  <a:cubicBezTo>
                    <a:pt x="629667" y="525410"/>
                    <a:pt x="556226" y="513069"/>
                    <a:pt x="503063" y="493117"/>
                  </a:cubicBezTo>
                  <a:lnTo>
                    <a:pt x="478931" y="479683"/>
                  </a:lnTo>
                  <a:lnTo>
                    <a:pt x="454799" y="493117"/>
                  </a:lnTo>
                  <a:cubicBezTo>
                    <a:pt x="428219" y="503093"/>
                    <a:pt x="396567" y="511166"/>
                    <a:pt x="361421" y="516746"/>
                  </a:cubicBezTo>
                  <a:lnTo>
                    <a:pt x="286863" y="522395"/>
                  </a:lnTo>
                  <a:lnTo>
                    <a:pt x="223068" y="475210"/>
                  </a:lnTo>
                  <a:lnTo>
                    <a:pt x="131141" y="373613"/>
                  </a:lnTo>
                  <a:lnTo>
                    <a:pt x="143339" y="369697"/>
                  </a:lnTo>
                  <a:close/>
                  <a:moveTo>
                    <a:pt x="42238" y="181194"/>
                  </a:moveTo>
                  <a:lnTo>
                    <a:pt x="56147" y="194628"/>
                  </a:lnTo>
                  <a:cubicBezTo>
                    <a:pt x="86787" y="214580"/>
                    <a:pt x="129115" y="226921"/>
                    <a:pt x="175871" y="226921"/>
                  </a:cubicBezTo>
                  <a:cubicBezTo>
                    <a:pt x="222626" y="226921"/>
                    <a:pt x="264955" y="214580"/>
                    <a:pt x="295596" y="194628"/>
                  </a:cubicBezTo>
                  <a:lnTo>
                    <a:pt x="309504" y="181194"/>
                  </a:lnTo>
                  <a:lnTo>
                    <a:pt x="323413" y="194628"/>
                  </a:lnTo>
                  <a:cubicBezTo>
                    <a:pt x="354053" y="214580"/>
                    <a:pt x="396380" y="226921"/>
                    <a:pt x="443137" y="226921"/>
                  </a:cubicBezTo>
                  <a:cubicBezTo>
                    <a:pt x="489891" y="226921"/>
                    <a:pt x="532220" y="214580"/>
                    <a:pt x="562860" y="194628"/>
                  </a:cubicBezTo>
                  <a:lnTo>
                    <a:pt x="576769" y="181194"/>
                  </a:lnTo>
                  <a:lnTo>
                    <a:pt x="590678" y="194628"/>
                  </a:lnTo>
                  <a:cubicBezTo>
                    <a:pt x="621318" y="214580"/>
                    <a:pt x="663646" y="226921"/>
                    <a:pt x="710402" y="226921"/>
                  </a:cubicBezTo>
                  <a:cubicBezTo>
                    <a:pt x="757157" y="226921"/>
                    <a:pt x="799486" y="214580"/>
                    <a:pt x="830126" y="194628"/>
                  </a:cubicBezTo>
                  <a:lnTo>
                    <a:pt x="844035" y="181194"/>
                  </a:lnTo>
                  <a:lnTo>
                    <a:pt x="857943" y="194628"/>
                  </a:lnTo>
                  <a:cubicBezTo>
                    <a:pt x="888584" y="214580"/>
                    <a:pt x="930912" y="226921"/>
                    <a:pt x="977668" y="226921"/>
                  </a:cubicBezTo>
                  <a:cubicBezTo>
                    <a:pt x="1024422" y="226921"/>
                    <a:pt x="1066752" y="214580"/>
                    <a:pt x="1097392" y="194628"/>
                  </a:cubicBezTo>
                  <a:lnTo>
                    <a:pt x="1111300" y="181194"/>
                  </a:lnTo>
                  <a:lnTo>
                    <a:pt x="1125209" y="194628"/>
                  </a:lnTo>
                  <a:cubicBezTo>
                    <a:pt x="1155850" y="214580"/>
                    <a:pt x="1198178" y="226921"/>
                    <a:pt x="1244934" y="226921"/>
                  </a:cubicBezTo>
                  <a:cubicBezTo>
                    <a:pt x="1291688" y="226921"/>
                    <a:pt x="1334018" y="214580"/>
                    <a:pt x="1364658" y="194628"/>
                  </a:cubicBezTo>
                  <a:lnTo>
                    <a:pt x="1378566" y="181195"/>
                  </a:lnTo>
                  <a:lnTo>
                    <a:pt x="1386617" y="188971"/>
                  </a:lnTo>
                  <a:lnTo>
                    <a:pt x="1359045" y="261376"/>
                  </a:lnTo>
                  <a:lnTo>
                    <a:pt x="1305968" y="346124"/>
                  </a:lnTo>
                  <a:lnTo>
                    <a:pt x="1277853" y="337098"/>
                  </a:lnTo>
                  <a:lnTo>
                    <a:pt x="1258833" y="323664"/>
                  </a:lnTo>
                  <a:lnTo>
                    <a:pt x="1239813" y="337098"/>
                  </a:lnTo>
                  <a:cubicBezTo>
                    <a:pt x="1197912" y="357050"/>
                    <a:pt x="1140026" y="369391"/>
                    <a:pt x="1076088" y="369391"/>
                  </a:cubicBezTo>
                  <a:cubicBezTo>
                    <a:pt x="1012148" y="369391"/>
                    <a:pt x="954264" y="357050"/>
                    <a:pt x="912362" y="337098"/>
                  </a:cubicBezTo>
                  <a:lnTo>
                    <a:pt x="893342" y="323664"/>
                  </a:lnTo>
                  <a:lnTo>
                    <a:pt x="874321" y="337098"/>
                  </a:lnTo>
                  <a:cubicBezTo>
                    <a:pt x="832421" y="357050"/>
                    <a:pt x="774534" y="369391"/>
                    <a:pt x="710596" y="369391"/>
                  </a:cubicBezTo>
                  <a:cubicBezTo>
                    <a:pt x="646656" y="369391"/>
                    <a:pt x="588772" y="357050"/>
                    <a:pt x="546870" y="337098"/>
                  </a:cubicBezTo>
                  <a:lnTo>
                    <a:pt x="527850" y="323664"/>
                  </a:lnTo>
                  <a:lnTo>
                    <a:pt x="508830" y="337098"/>
                  </a:lnTo>
                  <a:cubicBezTo>
                    <a:pt x="466929" y="357050"/>
                    <a:pt x="409042" y="369391"/>
                    <a:pt x="345105" y="369391"/>
                  </a:cubicBezTo>
                  <a:cubicBezTo>
                    <a:pt x="281165" y="369391"/>
                    <a:pt x="223281" y="357050"/>
                    <a:pt x="181380" y="337098"/>
                  </a:cubicBezTo>
                  <a:lnTo>
                    <a:pt x="162360" y="323664"/>
                  </a:lnTo>
                  <a:lnTo>
                    <a:pt x="143339" y="337098"/>
                  </a:lnTo>
                  <a:lnTo>
                    <a:pt x="113758" y="346595"/>
                  </a:lnTo>
                  <a:lnTo>
                    <a:pt x="54886" y="248249"/>
                  </a:lnTo>
                  <a:lnTo>
                    <a:pt x="33802" y="189342"/>
                  </a:lnTo>
                  <a:close/>
                  <a:moveTo>
                    <a:pt x="147204" y="0"/>
                  </a:moveTo>
                  <a:lnTo>
                    <a:pt x="158925" y="17386"/>
                  </a:lnTo>
                  <a:cubicBezTo>
                    <a:pt x="184748" y="43209"/>
                    <a:pt x="220422" y="59181"/>
                    <a:pt x="259827" y="59181"/>
                  </a:cubicBezTo>
                  <a:cubicBezTo>
                    <a:pt x="299231" y="59181"/>
                    <a:pt x="334905" y="43209"/>
                    <a:pt x="360728" y="17386"/>
                  </a:cubicBezTo>
                  <a:lnTo>
                    <a:pt x="372450" y="0"/>
                  </a:lnTo>
                  <a:lnTo>
                    <a:pt x="384172" y="17386"/>
                  </a:lnTo>
                  <a:cubicBezTo>
                    <a:pt x="409995" y="43209"/>
                    <a:pt x="445668" y="59181"/>
                    <a:pt x="485073" y="59181"/>
                  </a:cubicBezTo>
                  <a:cubicBezTo>
                    <a:pt x="524477" y="59181"/>
                    <a:pt x="560151" y="43209"/>
                    <a:pt x="585974" y="17386"/>
                  </a:cubicBezTo>
                  <a:lnTo>
                    <a:pt x="597696" y="0"/>
                  </a:lnTo>
                  <a:lnTo>
                    <a:pt x="609418" y="17386"/>
                  </a:lnTo>
                  <a:cubicBezTo>
                    <a:pt x="635241" y="43209"/>
                    <a:pt x="670914" y="59181"/>
                    <a:pt x="710319" y="59181"/>
                  </a:cubicBezTo>
                  <a:cubicBezTo>
                    <a:pt x="749723" y="59181"/>
                    <a:pt x="785397" y="43209"/>
                    <a:pt x="811220" y="17386"/>
                  </a:cubicBezTo>
                  <a:lnTo>
                    <a:pt x="822942" y="0"/>
                  </a:lnTo>
                  <a:lnTo>
                    <a:pt x="834664" y="17386"/>
                  </a:lnTo>
                  <a:cubicBezTo>
                    <a:pt x="860487" y="43209"/>
                    <a:pt x="896160" y="59181"/>
                    <a:pt x="935565" y="59181"/>
                  </a:cubicBezTo>
                  <a:cubicBezTo>
                    <a:pt x="974969" y="59181"/>
                    <a:pt x="1010644" y="43209"/>
                    <a:pt x="1036466" y="17386"/>
                  </a:cubicBezTo>
                  <a:lnTo>
                    <a:pt x="1048188" y="0"/>
                  </a:lnTo>
                  <a:lnTo>
                    <a:pt x="1059910" y="17386"/>
                  </a:lnTo>
                  <a:cubicBezTo>
                    <a:pt x="1085733" y="43209"/>
                    <a:pt x="1121407" y="59181"/>
                    <a:pt x="1160812" y="59181"/>
                  </a:cubicBezTo>
                  <a:cubicBezTo>
                    <a:pt x="1200216" y="59181"/>
                    <a:pt x="1235890" y="43209"/>
                    <a:pt x="1261713" y="17386"/>
                  </a:cubicBezTo>
                  <a:lnTo>
                    <a:pt x="1273435" y="1"/>
                  </a:lnTo>
                  <a:lnTo>
                    <a:pt x="1285156" y="17386"/>
                  </a:lnTo>
                  <a:cubicBezTo>
                    <a:pt x="1310979" y="43209"/>
                    <a:pt x="1346653" y="59181"/>
                    <a:pt x="1386057" y="59181"/>
                  </a:cubicBezTo>
                  <a:lnTo>
                    <a:pt x="1419748" y="52379"/>
                  </a:lnTo>
                  <a:lnTo>
                    <a:pt x="1409549" y="128750"/>
                  </a:lnTo>
                  <a:lnTo>
                    <a:pt x="1396246" y="163685"/>
                  </a:lnTo>
                  <a:lnTo>
                    <a:pt x="1392474" y="162029"/>
                  </a:lnTo>
                  <a:lnTo>
                    <a:pt x="1378566" y="148596"/>
                  </a:lnTo>
                  <a:lnTo>
                    <a:pt x="1364658" y="162029"/>
                  </a:lnTo>
                  <a:cubicBezTo>
                    <a:pt x="1334018" y="181981"/>
                    <a:pt x="1291688" y="194322"/>
                    <a:pt x="1244934" y="194322"/>
                  </a:cubicBezTo>
                  <a:cubicBezTo>
                    <a:pt x="1198178" y="194322"/>
                    <a:pt x="1155850" y="181981"/>
                    <a:pt x="1125209" y="162029"/>
                  </a:cubicBezTo>
                  <a:lnTo>
                    <a:pt x="1111300" y="148595"/>
                  </a:lnTo>
                  <a:lnTo>
                    <a:pt x="1097392" y="162029"/>
                  </a:lnTo>
                  <a:cubicBezTo>
                    <a:pt x="1066752" y="181981"/>
                    <a:pt x="1024422" y="194322"/>
                    <a:pt x="977668" y="194322"/>
                  </a:cubicBezTo>
                  <a:cubicBezTo>
                    <a:pt x="930912" y="194322"/>
                    <a:pt x="888584" y="181981"/>
                    <a:pt x="857943" y="162029"/>
                  </a:cubicBezTo>
                  <a:lnTo>
                    <a:pt x="844035" y="148595"/>
                  </a:lnTo>
                  <a:lnTo>
                    <a:pt x="830126" y="162029"/>
                  </a:lnTo>
                  <a:cubicBezTo>
                    <a:pt x="799486" y="181981"/>
                    <a:pt x="757157" y="194322"/>
                    <a:pt x="710402" y="194322"/>
                  </a:cubicBezTo>
                  <a:cubicBezTo>
                    <a:pt x="663646" y="194322"/>
                    <a:pt x="621318" y="181981"/>
                    <a:pt x="590678" y="162029"/>
                  </a:cubicBezTo>
                  <a:lnTo>
                    <a:pt x="576769" y="148595"/>
                  </a:lnTo>
                  <a:lnTo>
                    <a:pt x="562860" y="162029"/>
                  </a:lnTo>
                  <a:cubicBezTo>
                    <a:pt x="532220" y="181981"/>
                    <a:pt x="489891" y="194322"/>
                    <a:pt x="443137" y="194322"/>
                  </a:cubicBezTo>
                  <a:cubicBezTo>
                    <a:pt x="396380" y="194322"/>
                    <a:pt x="354053" y="181981"/>
                    <a:pt x="323413" y="162029"/>
                  </a:cubicBezTo>
                  <a:lnTo>
                    <a:pt x="309504" y="148595"/>
                  </a:lnTo>
                  <a:lnTo>
                    <a:pt x="295596" y="162029"/>
                  </a:lnTo>
                  <a:cubicBezTo>
                    <a:pt x="264955" y="181981"/>
                    <a:pt x="222626" y="194322"/>
                    <a:pt x="175871" y="194322"/>
                  </a:cubicBezTo>
                  <a:cubicBezTo>
                    <a:pt x="129115" y="194322"/>
                    <a:pt x="86787" y="181981"/>
                    <a:pt x="56147" y="162029"/>
                  </a:cubicBezTo>
                  <a:lnTo>
                    <a:pt x="42238" y="148595"/>
                  </a:lnTo>
                  <a:lnTo>
                    <a:pt x="28330" y="162029"/>
                  </a:lnTo>
                  <a:lnTo>
                    <a:pt x="24611" y="163662"/>
                  </a:lnTo>
                  <a:lnTo>
                    <a:pt x="7062" y="114633"/>
                  </a:lnTo>
                  <a:lnTo>
                    <a:pt x="0" y="52200"/>
                  </a:lnTo>
                  <a:lnTo>
                    <a:pt x="34580" y="59181"/>
                  </a:lnTo>
                  <a:cubicBezTo>
                    <a:pt x="73984" y="59181"/>
                    <a:pt x="109659" y="43209"/>
                    <a:pt x="135482" y="1738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&quot;禁止&quot;マーク 51">
              <a:extLst>
                <a:ext uri="{FF2B5EF4-FFF2-40B4-BE49-F238E27FC236}">
                  <a16:creationId xmlns:a16="http://schemas.microsoft.com/office/drawing/2014/main" id="{8D6C6CA8-359F-4FEB-9461-82EB1DA40003}"/>
                </a:ext>
              </a:extLst>
            </p:cNvPr>
            <p:cNvSpPr/>
            <p:nvPr/>
          </p:nvSpPr>
          <p:spPr bwMode="auto">
            <a:xfrm>
              <a:off x="4742884" y="29833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pptx834_乗物関連の禁止マーク</dc:title>
  <dc:subject>pptx834_乗物関連の禁止マーク</dc:subject>
  <dc:creator>Digipot.net</dc:creator>
  <cp:revision>1</cp:revision>
  <dcterms:created xsi:type="dcterms:W3CDTF">2018-05-20T00:31:01Z</dcterms:created>
  <dcterms:modified xsi:type="dcterms:W3CDTF">2018-08-22T01:27:30Z</dcterms:modified>
  <cp:version>1</cp:version>
</cp:coreProperties>
</file>